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4" r:id="rId3"/>
    <p:sldMasterId id="2147483705" r:id="rId4"/>
    <p:sldMasterId id="2147483706" r:id="rId5"/>
    <p:sldMasterId id="2147483707" r:id="rId6"/>
    <p:sldMasterId id="2147483708" r:id="rId7"/>
    <p:sldMasterId id="214748370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Lst>
  <p:sldSz cy="9144000" cx="16256000"/>
  <p:notesSz cx="6858000" cy="9144000"/>
  <p:embeddedFontLst>
    <p:embeddedFont>
      <p:font typeface="Cabin"/>
      <p:regular r:id="rId56"/>
      <p:bold r:id="rId57"/>
      <p:italic r:id="rId58"/>
      <p:boldItalic r:id="rId59"/>
    </p:embeddedFont>
    <p:embeddedFont>
      <p:font typeface="Ovo"/>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Ovo-regular.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Cabin-bold.fntdata"/><Relationship Id="rId12" Type="http://schemas.openxmlformats.org/officeDocument/2006/relationships/slide" Target="slides/slide3.xml"/><Relationship Id="rId56" Type="http://schemas.openxmlformats.org/officeDocument/2006/relationships/font" Target="fonts/Cabin-regular.fntdata"/><Relationship Id="rId15" Type="http://schemas.openxmlformats.org/officeDocument/2006/relationships/slide" Target="slides/slide6.xml"/><Relationship Id="rId59" Type="http://schemas.openxmlformats.org/officeDocument/2006/relationships/font" Target="fonts/Cabin-boldItalic.fntdata"/><Relationship Id="rId14" Type="http://schemas.openxmlformats.org/officeDocument/2006/relationships/slide" Target="slides/slide5.xml"/><Relationship Id="rId58" Type="http://schemas.openxmlformats.org/officeDocument/2006/relationships/font" Target="fonts/Cabin-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rnd" cmpd="sng" w="12700">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 name="Shape 7"/>
          <p:cNvSpPr txBox="1"/>
          <p:nvPr>
            <p:ph idx="11" type="ftr"/>
          </p:nvPr>
        </p:nvSpPr>
        <p:spPr>
          <a:xfrm>
            <a:off x="0" y="8685211"/>
            <a:ext cx="2971799" cy="457200"/>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 name="Shape 8"/>
          <p:cNvSpPr txBox="1"/>
          <p:nvPr>
            <p:ph idx="12" type="sldNum"/>
          </p:nvPr>
        </p:nvSpPr>
        <p:spPr>
          <a:xfrm>
            <a:off x="3884612" y="8685211"/>
            <a:ext cx="2971799" cy="457200"/>
          </a:xfrm>
          <a:prstGeom prst="rect">
            <a:avLst/>
          </a:prstGeom>
          <a:noFill/>
          <a:ln>
            <a:noFill/>
          </a:ln>
        </p:spPr>
        <p:txBody>
          <a:bodyPr anchorCtr="0" anchor="b" bIns="91425" lIns="91425" rIns="91425" tIns="91425">
            <a:noAutofit/>
          </a:bodyPr>
          <a:lstStyle/>
          <a:p>
            <a:pPr indent="0" lvl="0" marL="0" marR="0" rtl="0" algn="r">
              <a:spcBef>
                <a:spcPts val="0"/>
              </a:spcBef>
            </a:pPr>
            <a:r>
              <a:t/>
            </a:r>
            <a:endParaRPr/>
          </a:p>
          <a:p>
            <a:pPr lvl="1">
              <a:spcBef>
                <a:spcPts val="0"/>
              </a:spcBef>
            </a:pPr>
            <a:r>
              <a:t/>
            </a:r>
            <a:endParaRPr/>
          </a:p>
          <a:p>
            <a:pPr lvl="2">
              <a:spcBef>
                <a:spcPts val="0"/>
              </a:spcBef>
            </a:pPr>
            <a:r>
              <a:t/>
            </a:r>
            <a:endParaRPr/>
          </a:p>
          <a:p>
            <a:pPr lvl="3">
              <a:spcBef>
                <a:spcPts val="0"/>
              </a:spcBef>
            </a:pPr>
            <a:r>
              <a:t/>
            </a:r>
            <a:endParaRPr/>
          </a:p>
          <a:p>
            <a:pPr lvl="4">
              <a:spcBef>
                <a:spcPts val="0"/>
              </a:spcBef>
            </a:pPr>
            <a:r>
              <a:t/>
            </a:r>
            <a:endParaRPr/>
          </a:p>
          <a:p>
            <a:pPr lvl="5">
              <a:spcBef>
                <a:spcPts val="0"/>
              </a:spcBef>
            </a:pPr>
            <a:r>
              <a:t/>
            </a:r>
            <a:endParaRPr/>
          </a:p>
          <a:p>
            <a:pPr lvl="6">
              <a:spcBef>
                <a:spcPts val="0"/>
              </a:spcBef>
            </a:pPr>
            <a:r>
              <a:t/>
            </a:r>
            <a:endParaRPr/>
          </a:p>
          <a:p>
            <a:pPr lvl="7">
              <a:spcBef>
                <a:spcPts val="0"/>
              </a:spcBef>
            </a:pPr>
            <a:r>
              <a:t/>
            </a:r>
            <a:endParaRPr/>
          </a:p>
          <a:p>
            <a:pPr lvl="8">
              <a:spcBef>
                <a:spcPts val="0"/>
              </a:spcBef>
            </a:pPr>
            <a:r>
              <a:t/>
            </a:r>
            <a:endParaRPr/>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rPr lang="en-US">
                <a:solidFill>
                  <a:schemeClr val="dk2"/>
                </a:solidFill>
              </a:rPr>
              <a:t>Note from Chuck.  If you are using these materials, you can remove the UM logo and replace it with your own, but please retain the CC-BY logo on the first page as well as retain the entire last page.</a:t>
            </a:r>
          </a:p>
        </p:txBody>
      </p:sp>
      <p:sp>
        <p:nvSpPr>
          <p:cNvPr id="209" name="Shape 2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14" name="Shape 3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22" name="Shape 3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35" name="Shape 3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42" name="Shape 3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47" name="Shape 3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53" name="Shape 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69" name="Shape 3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77" name="Shape 3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95" name="Shape 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21" name="Shape 4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28" name="Shape 4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33" name="Shape 4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40" name="Shape 4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49" name="Shape 4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55" name="Shape 4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60" name="Shape 4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74" name="Shape 4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81" name="Shape 4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86" name="Shape 4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92" name="Shape 4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499" name="Shape 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07" name="Shape 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21" name="Shape 5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26" name="Shape 5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32" name="Shape 5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37" name="Shape 5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43" name="Shape 5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49" name="Shape 5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67" name="Shape 5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597" name="Shape 5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632" name="Shape 6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58" name="Shape 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85" name="Shape 2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298" name="Shape 2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2" name="Shape 12"/>
        <p:cNvGrpSpPr/>
        <p:nvPr/>
      </p:nvGrpSpPr>
      <p:grpSpPr>
        <a:xfrm>
          <a:off x="0" y="0"/>
          <a:ext cx="0" cy="0"/>
          <a:chOff x="0" y="0"/>
          <a:chExt cx="0" cy="0"/>
        </a:xfrm>
      </p:grpSpPr>
      <p:sp>
        <p:nvSpPr>
          <p:cNvPr id="13" name="Shape 13"/>
          <p:cNvSpPr txBox="1"/>
          <p:nvPr>
            <p:ph type="title"/>
          </p:nvPr>
        </p:nvSpPr>
        <p:spPr>
          <a:xfrm rot="5400000">
            <a:off x="11231562" y="1909762"/>
            <a:ext cx="4229100" cy="3482975"/>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4" name="Shape 14"/>
          <p:cNvSpPr txBox="1"/>
          <p:nvPr>
            <p:ph idx="1" type="body"/>
          </p:nvPr>
        </p:nvSpPr>
        <p:spPr>
          <a:xfrm rot="5400000">
            <a:off x="4189412" y="-1497012"/>
            <a:ext cx="4229100" cy="10296524"/>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2" name="Shape 42"/>
        <p:cNvGrpSpPr/>
        <p:nvPr/>
      </p:nvGrpSpPr>
      <p:grpSpPr>
        <a:xfrm>
          <a:off x="0" y="0"/>
          <a:ext cx="0" cy="0"/>
          <a:chOff x="0" y="0"/>
          <a:chExt cx="0" cy="0"/>
        </a:xfrm>
      </p:grpSpPr>
      <p:sp>
        <p:nvSpPr>
          <p:cNvPr id="43" name="Shape 43"/>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44" name="Shape 44"/>
          <p:cNvSpPr txBox="1"/>
          <p:nvPr>
            <p:ph idx="1" type="body"/>
          </p:nvPr>
        </p:nvSpPr>
        <p:spPr>
          <a:xfrm>
            <a:off x="1155700" y="4711700"/>
            <a:ext cx="13931900" cy="10541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5" name="Shape 45"/>
        <p:cNvGrpSpPr/>
        <p:nvPr/>
      </p:nvGrpSpPr>
      <p:grpSpPr>
        <a:xfrm>
          <a:off x="0" y="0"/>
          <a:ext cx="0" cy="0"/>
          <a:chOff x="0" y="0"/>
          <a:chExt cx="0" cy="0"/>
        </a:xfrm>
      </p:grpSpPr>
      <p:sp>
        <p:nvSpPr>
          <p:cNvPr id="46" name="Shape 46"/>
          <p:cNvSpPr txBox="1"/>
          <p:nvPr>
            <p:ph type="ctrTitle"/>
          </p:nvPr>
        </p:nvSpPr>
        <p:spPr>
          <a:xfrm>
            <a:off x="1219200" y="2840038"/>
            <a:ext cx="13817599" cy="1960561"/>
          </a:xfrm>
          <a:prstGeom prst="rect">
            <a:avLst/>
          </a:prstGeom>
          <a:noFill/>
          <a:ln>
            <a:noFill/>
          </a:ln>
        </p:spPr>
        <p:txBody>
          <a:bodyPr anchorCtr="0" anchor="b"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47" name="Shape 47"/>
          <p:cNvSpPr txBox="1"/>
          <p:nvPr>
            <p:ph idx="1" type="subTitle"/>
          </p:nvPr>
        </p:nvSpPr>
        <p:spPr>
          <a:xfrm>
            <a:off x="2438400" y="5181600"/>
            <a:ext cx="11379200" cy="2336800"/>
          </a:xfrm>
          <a:prstGeom prst="rect">
            <a:avLst/>
          </a:prstGeom>
          <a:noFill/>
          <a:ln>
            <a:noFill/>
          </a:ln>
        </p:spPr>
        <p:txBody>
          <a:bodyPr anchorCtr="0" anchor="t" bIns="91425" lIns="91425" rIns="91425" tIns="91425"/>
          <a:lstStyle>
            <a:lvl1pPr indent="0" lvl="0" marL="0" marR="0" rtl="0" algn="ctr">
              <a:spcBef>
                <a:spcPts val="0"/>
              </a:spcBef>
              <a:spcAft>
                <a:spcPts val="0"/>
              </a:spcAft>
              <a:buClr>
                <a:schemeClr val="lt1"/>
              </a:buClr>
              <a:buFont typeface="Cabin"/>
              <a:buNone/>
              <a:defRPr/>
            </a:lvl1pPr>
            <a:lvl2pPr indent="0" lvl="1" marL="457200" marR="0" rtl="0" algn="ctr">
              <a:spcBef>
                <a:spcPts val="0"/>
              </a:spcBef>
              <a:spcAft>
                <a:spcPts val="0"/>
              </a:spcAft>
              <a:buClr>
                <a:schemeClr val="lt1"/>
              </a:buClr>
              <a:buFont typeface="Cabin"/>
              <a:buNone/>
              <a:defRPr/>
            </a:lvl2pPr>
            <a:lvl3pPr indent="0" lvl="2" marL="914400" marR="0" rtl="0" algn="ctr">
              <a:spcBef>
                <a:spcPts val="0"/>
              </a:spcBef>
              <a:spcAft>
                <a:spcPts val="0"/>
              </a:spcAft>
              <a:buClr>
                <a:schemeClr val="lt1"/>
              </a:buClr>
              <a:buFont typeface="Cabin"/>
              <a:buNone/>
              <a:defRPr/>
            </a:lvl3pPr>
            <a:lvl4pPr indent="0" lvl="3" marL="1371600" marR="0" rtl="0" algn="ctr">
              <a:spcBef>
                <a:spcPts val="0"/>
              </a:spcBef>
              <a:spcAft>
                <a:spcPts val="0"/>
              </a:spcAft>
              <a:buClr>
                <a:schemeClr val="lt1"/>
              </a:buClr>
              <a:buFont typeface="Cabin"/>
              <a:buNone/>
              <a:defRPr/>
            </a:lvl4pPr>
            <a:lvl5pPr indent="0" lvl="4" marL="1828800" marR="0" rtl="0" algn="ctr">
              <a:spcBef>
                <a:spcPts val="0"/>
              </a:spcBef>
              <a:spcAft>
                <a:spcPts val="0"/>
              </a:spcAft>
              <a:buClr>
                <a:schemeClr val="lt1"/>
              </a:buClr>
              <a:buFont typeface="Cabin"/>
              <a:buNone/>
              <a:defRPr/>
            </a:lvl5pPr>
            <a:lvl6pPr indent="0" lvl="5" marL="2286000" marR="0" rtl="0" algn="ctr">
              <a:spcBef>
                <a:spcPts val="0"/>
              </a:spcBef>
              <a:spcAft>
                <a:spcPts val="0"/>
              </a:spcAft>
              <a:buClr>
                <a:schemeClr val="lt1"/>
              </a:buClr>
              <a:buFont typeface="Cabin"/>
              <a:buNone/>
              <a:defRPr/>
            </a:lvl6pPr>
            <a:lvl7pPr indent="0" lvl="6" marL="2743200" marR="0" rtl="0" algn="ctr">
              <a:spcBef>
                <a:spcPts val="0"/>
              </a:spcBef>
              <a:spcAft>
                <a:spcPts val="0"/>
              </a:spcAft>
              <a:buClr>
                <a:schemeClr val="lt1"/>
              </a:buClr>
              <a:buFont typeface="Cabin"/>
              <a:buNone/>
              <a:defRPr/>
            </a:lvl7pPr>
            <a:lvl8pPr indent="0" lvl="7" marL="3200400" marR="0" rtl="0" algn="ctr">
              <a:spcBef>
                <a:spcPts val="0"/>
              </a:spcBef>
              <a:spcAft>
                <a:spcPts val="0"/>
              </a:spcAft>
              <a:buClr>
                <a:schemeClr val="lt1"/>
              </a:buClr>
              <a:buFont typeface="Cabin"/>
              <a:buNone/>
              <a:defRPr/>
            </a:lvl8pPr>
            <a:lvl9pPr indent="0" lvl="8" marL="3657600" marR="0" rtl="0" algn="ctr">
              <a:spcBef>
                <a:spcPts val="0"/>
              </a:spcBef>
              <a:spcAft>
                <a:spcPts val="0"/>
              </a:spcAft>
              <a:buClr>
                <a:schemeClr val="lt1"/>
              </a:buClr>
              <a:buFont typeface="Cabin"/>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1" name="Shape 51"/>
        <p:cNvGrpSpPr/>
        <p:nvPr/>
      </p:nvGrpSpPr>
      <p:grpSpPr>
        <a:xfrm>
          <a:off x="0" y="0"/>
          <a:ext cx="0" cy="0"/>
          <a:chOff x="0" y="0"/>
          <a:chExt cx="0" cy="0"/>
        </a:xfrm>
      </p:grpSpPr>
      <p:sp>
        <p:nvSpPr>
          <p:cNvPr id="52" name="Shape 52"/>
          <p:cNvSpPr txBox="1"/>
          <p:nvPr>
            <p:ph type="title"/>
          </p:nvPr>
        </p:nvSpPr>
        <p:spPr>
          <a:xfrm rot="5400000">
            <a:off x="9313862" y="2532062"/>
            <a:ext cx="8064499" cy="3482975"/>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53" name="Shape 53"/>
          <p:cNvSpPr txBox="1"/>
          <p:nvPr>
            <p:ph idx="1" type="body"/>
          </p:nvPr>
        </p:nvSpPr>
        <p:spPr>
          <a:xfrm rot="5400000">
            <a:off x="2271712" y="-874712"/>
            <a:ext cx="8064499" cy="10296524"/>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54" name="Shape 54"/>
        <p:cNvGrpSpPr/>
        <p:nvPr/>
      </p:nvGrpSpPr>
      <p:grpSpPr>
        <a:xfrm>
          <a:off x="0" y="0"/>
          <a:ext cx="0" cy="0"/>
          <a:chOff x="0" y="0"/>
          <a:chExt cx="0" cy="0"/>
        </a:xfrm>
      </p:grpSpPr>
      <p:sp>
        <p:nvSpPr>
          <p:cNvPr id="55" name="Shape 5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56" name="Shape 56"/>
          <p:cNvSpPr txBox="1"/>
          <p:nvPr>
            <p:ph idx="1" type="body"/>
          </p:nvPr>
        </p:nvSpPr>
        <p:spPr>
          <a:xfrm rot="5400000">
            <a:off x="5270500" y="-1511300"/>
            <a:ext cx="5702299" cy="13931900"/>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57" name="Shape 57"/>
        <p:cNvGrpSpPr/>
        <p:nvPr/>
      </p:nvGrpSpPr>
      <p:grpSpPr>
        <a:xfrm>
          <a:off x="0" y="0"/>
          <a:ext cx="0" cy="0"/>
          <a:chOff x="0" y="0"/>
          <a:chExt cx="0" cy="0"/>
        </a:xfrm>
      </p:grpSpPr>
      <p:sp>
        <p:nvSpPr>
          <p:cNvPr id="58" name="Shape 58"/>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 name="Shape 59"/>
          <p:cNvSpPr/>
          <p:nvPr>
            <p:ph idx="2" type="pic"/>
          </p:nvPr>
        </p:nvSpPr>
        <p:spPr>
          <a:xfrm>
            <a:off x="3186113" y="817562"/>
            <a:ext cx="9753599" cy="5486399"/>
          </a:xfrm>
          <a:prstGeom prst="rect">
            <a:avLst/>
          </a:prstGeom>
          <a:noFill/>
          <a:ln>
            <a:noFill/>
          </a:ln>
        </p:spPr>
      </p:sp>
      <p:sp>
        <p:nvSpPr>
          <p:cNvPr id="60" name="Shape 60"/>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 name="Shape 63"/>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6" name="Shape 66"/>
        <p:cNvGrpSpPr/>
        <p:nvPr/>
      </p:nvGrpSpPr>
      <p:grpSpPr>
        <a:xfrm>
          <a:off x="0" y="0"/>
          <a:ext cx="0" cy="0"/>
          <a:chOff x="0" y="0"/>
          <a:chExt cx="0" cy="0"/>
        </a:xfrm>
      </p:grpSpPr>
      <p:sp>
        <p:nvSpPr>
          <p:cNvPr id="67" name="Shape 67"/>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8" name="Shape 68"/>
        <p:cNvGrpSpPr/>
        <p:nvPr/>
      </p:nvGrpSpPr>
      <p:grpSpPr>
        <a:xfrm>
          <a:off x="0" y="0"/>
          <a:ext cx="0" cy="0"/>
          <a:chOff x="0" y="0"/>
          <a:chExt cx="0" cy="0"/>
        </a:xfrm>
      </p:grpSpPr>
      <p:sp>
        <p:nvSpPr>
          <p:cNvPr id="69" name="Shape 69"/>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71" name="Shape 71"/>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73" name="Shape 73"/>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76" name="Shape 76"/>
          <p:cNvSpPr txBox="1"/>
          <p:nvPr>
            <p:ph idx="1" type="body"/>
          </p:nvPr>
        </p:nvSpPr>
        <p:spPr>
          <a:xfrm>
            <a:off x="115570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2" type="body"/>
          </p:nvPr>
        </p:nvSpPr>
        <p:spPr>
          <a:xfrm>
            <a:off x="819785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5" name="Shape 15"/>
        <p:cNvGrpSpPr/>
        <p:nvPr/>
      </p:nvGrpSpPr>
      <p:grpSpPr>
        <a:xfrm>
          <a:off x="0" y="0"/>
          <a:ext cx="0" cy="0"/>
          <a:chOff x="0" y="0"/>
          <a:chExt cx="0" cy="0"/>
        </a:xfrm>
      </p:grpSpPr>
      <p:sp>
        <p:nvSpPr>
          <p:cNvPr id="16" name="Shape 16"/>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7" name="Shape 17"/>
          <p:cNvSpPr txBox="1"/>
          <p:nvPr>
            <p:ph idx="1" type="body"/>
          </p:nvPr>
        </p:nvSpPr>
        <p:spPr>
          <a:xfrm rot="5400000">
            <a:off x="7594599" y="-1727200"/>
            <a:ext cx="1054100" cy="139319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8" name="Shape 78"/>
        <p:cNvGrpSpPr/>
        <p:nvPr/>
      </p:nvGrpSpPr>
      <p:grpSpPr>
        <a:xfrm>
          <a:off x="0" y="0"/>
          <a:ext cx="0" cy="0"/>
          <a:chOff x="0" y="0"/>
          <a:chExt cx="0" cy="0"/>
        </a:xfrm>
      </p:grpSpPr>
      <p:sp>
        <p:nvSpPr>
          <p:cNvPr id="79" name="Shape 79"/>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1" name="Shape 81"/>
        <p:cNvGrpSpPr/>
        <p:nvPr/>
      </p:nvGrpSpPr>
      <p:grpSpPr>
        <a:xfrm>
          <a:off x="0" y="0"/>
          <a:ext cx="0" cy="0"/>
          <a:chOff x="0" y="0"/>
          <a:chExt cx="0" cy="0"/>
        </a:xfrm>
      </p:grpSpPr>
      <p:sp>
        <p:nvSpPr>
          <p:cNvPr id="82" name="Shape 82"/>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83" name="Shape 83"/>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42494" lvl="0" marL="711200" rtl="0" algn="l">
              <a:spcBef>
                <a:spcPts val="3500"/>
              </a:spcBef>
              <a:spcAft>
                <a:spcPts val="0"/>
              </a:spcAft>
              <a:buClr>
                <a:schemeClr val="lt1"/>
              </a:buClr>
              <a:buFont typeface="Cabin"/>
              <a:buChar char="•"/>
              <a:defRPr/>
            </a:lvl1pPr>
            <a:lvl2pPr indent="-142494" lvl="1" marL="1003300" rtl="0" algn="l">
              <a:spcBef>
                <a:spcPts val="3500"/>
              </a:spcBef>
              <a:spcAft>
                <a:spcPts val="0"/>
              </a:spcAft>
              <a:buClr>
                <a:schemeClr val="lt1"/>
              </a:buClr>
              <a:buFont typeface="Cabin"/>
              <a:buChar char="•"/>
              <a:defRPr/>
            </a:lvl2pPr>
            <a:lvl3pPr indent="-142494" lvl="2" marL="1295400" rtl="0" algn="l">
              <a:spcBef>
                <a:spcPts val="3500"/>
              </a:spcBef>
              <a:spcAft>
                <a:spcPts val="0"/>
              </a:spcAft>
              <a:buClr>
                <a:schemeClr val="lt1"/>
              </a:buClr>
              <a:buFont typeface="Cabin"/>
              <a:buChar char="•"/>
              <a:defRPr/>
            </a:lvl3pPr>
            <a:lvl4pPr indent="-142494" lvl="3" marL="1600200" rtl="0" algn="l">
              <a:spcBef>
                <a:spcPts val="3500"/>
              </a:spcBef>
              <a:spcAft>
                <a:spcPts val="0"/>
              </a:spcAft>
              <a:buClr>
                <a:schemeClr val="lt1"/>
              </a:buClr>
              <a:buFont typeface="Cabin"/>
              <a:buChar char="•"/>
              <a:defRPr/>
            </a:lvl4pPr>
            <a:lvl5pPr indent="-142494" lvl="4" marL="1892300" rtl="0" algn="l">
              <a:spcBef>
                <a:spcPts val="3500"/>
              </a:spcBef>
              <a:spcAft>
                <a:spcPts val="0"/>
              </a:spcAft>
              <a:buClr>
                <a:schemeClr val="lt1"/>
              </a:buClr>
              <a:buFont typeface="Cabin"/>
              <a:buChar char="•"/>
              <a:defRPr/>
            </a:lvl5pPr>
            <a:lvl6pPr indent="-142494" lvl="5" marL="2349500" rtl="0" algn="l">
              <a:spcBef>
                <a:spcPts val="3500"/>
              </a:spcBef>
              <a:spcAft>
                <a:spcPts val="0"/>
              </a:spcAft>
              <a:buClr>
                <a:schemeClr val="lt1"/>
              </a:buClr>
              <a:buFont typeface="Cabin"/>
              <a:buChar char="•"/>
              <a:defRPr/>
            </a:lvl6pPr>
            <a:lvl7pPr indent="-142494" lvl="6" marL="2806700" rtl="0" algn="l">
              <a:spcBef>
                <a:spcPts val="3500"/>
              </a:spcBef>
              <a:spcAft>
                <a:spcPts val="0"/>
              </a:spcAft>
              <a:buClr>
                <a:schemeClr val="lt1"/>
              </a:buClr>
              <a:buFont typeface="Cabin"/>
              <a:buChar char="•"/>
              <a:defRPr/>
            </a:lvl7pPr>
            <a:lvl8pPr indent="-142494" lvl="7" marL="3263900" rtl="0" algn="l">
              <a:spcBef>
                <a:spcPts val="3500"/>
              </a:spcBef>
              <a:spcAft>
                <a:spcPts val="0"/>
              </a:spcAft>
              <a:buClr>
                <a:schemeClr val="lt1"/>
              </a:buClr>
              <a:buFont typeface="Cabin"/>
              <a:buChar char="•"/>
              <a:defRPr/>
            </a:lvl8pPr>
            <a:lvl9pPr indent="-142494"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4" name="Shape 84"/>
        <p:cNvGrpSpPr/>
        <p:nvPr/>
      </p:nvGrpSpPr>
      <p:grpSpPr>
        <a:xfrm>
          <a:off x="0" y="0"/>
          <a:ext cx="0" cy="0"/>
          <a:chOff x="0" y="0"/>
          <a:chExt cx="0" cy="0"/>
        </a:xfrm>
      </p:grpSpPr>
      <p:sp>
        <p:nvSpPr>
          <p:cNvPr id="85" name="Shape 85"/>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86" name="Shape 86"/>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3500"/>
              </a:spcBef>
              <a:spcAft>
                <a:spcPts val="0"/>
              </a:spcAft>
              <a:buClr>
                <a:schemeClr val="lt1"/>
              </a:buClr>
              <a:buFont typeface="Cabin"/>
              <a:buNone/>
              <a:defRPr/>
            </a:lvl1pPr>
            <a:lvl2pPr indent="0" lvl="1" marL="457200" marR="0" rtl="0" algn="ctr">
              <a:spcBef>
                <a:spcPts val="3500"/>
              </a:spcBef>
              <a:spcAft>
                <a:spcPts val="0"/>
              </a:spcAft>
              <a:buClr>
                <a:schemeClr val="lt1"/>
              </a:buClr>
              <a:buFont typeface="Cabin"/>
              <a:buNone/>
              <a:defRPr/>
            </a:lvl2pPr>
            <a:lvl3pPr indent="0" lvl="2" marL="914400" marR="0" rtl="0" algn="ctr">
              <a:spcBef>
                <a:spcPts val="3500"/>
              </a:spcBef>
              <a:spcAft>
                <a:spcPts val="0"/>
              </a:spcAft>
              <a:buClr>
                <a:schemeClr val="lt1"/>
              </a:buClr>
              <a:buFont typeface="Cabin"/>
              <a:buNone/>
              <a:defRPr/>
            </a:lvl3pPr>
            <a:lvl4pPr indent="0" lvl="3" marL="1371600" marR="0" rtl="0" algn="ctr">
              <a:spcBef>
                <a:spcPts val="3500"/>
              </a:spcBef>
              <a:spcAft>
                <a:spcPts val="0"/>
              </a:spcAft>
              <a:buClr>
                <a:schemeClr val="lt1"/>
              </a:buClr>
              <a:buFont typeface="Cabin"/>
              <a:buNone/>
              <a:defRPr/>
            </a:lvl4pPr>
            <a:lvl5pPr indent="0" lvl="4" marL="1828800" marR="0" rtl="0" algn="ctr">
              <a:spcBef>
                <a:spcPts val="3500"/>
              </a:spcBef>
              <a:spcAft>
                <a:spcPts val="0"/>
              </a:spcAft>
              <a:buClr>
                <a:schemeClr val="lt1"/>
              </a:buClr>
              <a:buFont typeface="Cabin"/>
              <a:buNone/>
              <a:defRPr/>
            </a:lvl5pPr>
            <a:lvl6pPr indent="0" lvl="5" marL="2286000" marR="0" rtl="0" algn="ctr">
              <a:spcBef>
                <a:spcPts val="3500"/>
              </a:spcBef>
              <a:spcAft>
                <a:spcPts val="0"/>
              </a:spcAft>
              <a:buClr>
                <a:schemeClr val="lt1"/>
              </a:buClr>
              <a:buFont typeface="Cabin"/>
              <a:buNone/>
              <a:defRPr/>
            </a:lvl6pPr>
            <a:lvl7pPr indent="0" lvl="6" marL="2743200" marR="0" rtl="0" algn="ctr">
              <a:spcBef>
                <a:spcPts val="3500"/>
              </a:spcBef>
              <a:spcAft>
                <a:spcPts val="0"/>
              </a:spcAft>
              <a:buClr>
                <a:schemeClr val="lt1"/>
              </a:buClr>
              <a:buFont typeface="Cabin"/>
              <a:buNone/>
              <a:defRPr/>
            </a:lvl7pPr>
            <a:lvl8pPr indent="0" lvl="7" marL="3200400" marR="0" rtl="0" algn="ctr">
              <a:spcBef>
                <a:spcPts val="3500"/>
              </a:spcBef>
              <a:spcAft>
                <a:spcPts val="0"/>
              </a:spcAft>
              <a:buClr>
                <a:schemeClr val="lt1"/>
              </a:buClr>
              <a:buFont typeface="Cabin"/>
              <a:buNone/>
              <a:defRPr/>
            </a:lvl8pPr>
            <a:lvl9pPr indent="0" lvl="8" marL="3657600" marR="0" rtl="0" algn="ctr">
              <a:spcBef>
                <a:spcPts val="3500"/>
              </a:spcBef>
              <a:spcAft>
                <a:spcPts val="0"/>
              </a:spcAft>
              <a:buClr>
                <a:schemeClr val="lt1"/>
              </a:buClr>
              <a:buFont typeface="Cabin"/>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0" name="Shape 90"/>
        <p:cNvGrpSpPr/>
        <p:nvPr/>
      </p:nvGrpSpPr>
      <p:grpSpPr>
        <a:xfrm>
          <a:off x="0" y="0"/>
          <a:ext cx="0" cy="0"/>
          <a:chOff x="0" y="0"/>
          <a:chExt cx="0" cy="0"/>
        </a:xfrm>
      </p:grpSpPr>
      <p:sp>
        <p:nvSpPr>
          <p:cNvPr id="91" name="Shape 91"/>
          <p:cNvSpPr txBox="1"/>
          <p:nvPr>
            <p:ph type="title"/>
          </p:nvPr>
        </p:nvSpPr>
        <p:spPr>
          <a:xfrm rot="5400000">
            <a:off x="9236075" y="2441574"/>
            <a:ext cx="7708899" cy="330834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2" name="Shape 92"/>
          <p:cNvSpPr txBox="1"/>
          <p:nvPr>
            <p:ph idx="1" type="body"/>
          </p:nvPr>
        </p:nvSpPr>
        <p:spPr>
          <a:xfrm rot="5400000">
            <a:off x="2543175" y="-790575"/>
            <a:ext cx="7708899" cy="9772650"/>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3" name="Shape 93"/>
        <p:cNvGrpSpPr/>
        <p:nvPr/>
      </p:nvGrpSpPr>
      <p:grpSpPr>
        <a:xfrm>
          <a:off x="0" y="0"/>
          <a:ext cx="0" cy="0"/>
          <a:chOff x="0" y="0"/>
          <a:chExt cx="0" cy="0"/>
        </a:xfrm>
      </p:grpSpPr>
      <p:sp>
        <p:nvSpPr>
          <p:cNvPr id="94" name="Shape 94"/>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5" name="Shape 95"/>
          <p:cNvSpPr txBox="1"/>
          <p:nvPr>
            <p:ph idx="1" type="body"/>
          </p:nvPr>
        </p:nvSpPr>
        <p:spPr>
          <a:xfrm rot="5400000">
            <a:off x="5448299" y="-1346199"/>
            <a:ext cx="5359400" cy="13233399"/>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6" name="Shape 96"/>
        <p:cNvGrpSpPr/>
        <p:nvPr/>
      </p:nvGrpSpPr>
      <p:grpSpPr>
        <a:xfrm>
          <a:off x="0" y="0"/>
          <a:ext cx="0" cy="0"/>
          <a:chOff x="0" y="0"/>
          <a:chExt cx="0" cy="0"/>
        </a:xfrm>
      </p:grpSpPr>
      <p:sp>
        <p:nvSpPr>
          <p:cNvPr id="97" name="Shape 97"/>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p:nvPr>
            <p:ph idx="2" type="pic"/>
          </p:nvPr>
        </p:nvSpPr>
        <p:spPr>
          <a:xfrm>
            <a:off x="3186113" y="817562"/>
            <a:ext cx="9753599" cy="5486399"/>
          </a:xfrm>
          <a:prstGeom prst="rect">
            <a:avLst/>
          </a:prstGeom>
          <a:noFill/>
          <a:ln>
            <a:noFill/>
          </a:ln>
        </p:spPr>
      </p:sp>
      <p:sp>
        <p:nvSpPr>
          <p:cNvPr id="99" name="Shape 99"/>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 name="Shape 102"/>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5" name="Shape 105"/>
        <p:cNvGrpSpPr/>
        <p:nvPr/>
      </p:nvGrpSpPr>
      <p:grpSpPr>
        <a:xfrm>
          <a:off x="0" y="0"/>
          <a:ext cx="0" cy="0"/>
          <a:chOff x="0" y="0"/>
          <a:chExt cx="0" cy="0"/>
        </a:xfrm>
      </p:grpSpPr>
      <p:sp>
        <p:nvSpPr>
          <p:cNvPr id="106" name="Shape 106"/>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07" name="Shape 107"/>
        <p:cNvGrpSpPr/>
        <p:nvPr/>
      </p:nvGrpSpPr>
      <p:grpSpPr>
        <a:xfrm>
          <a:off x="0" y="0"/>
          <a:ext cx="0" cy="0"/>
          <a:chOff x="0" y="0"/>
          <a:chExt cx="0" cy="0"/>
        </a:xfrm>
      </p:grpSpPr>
      <p:sp>
        <p:nvSpPr>
          <p:cNvPr id="108" name="Shape 108"/>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 name="Shape 109"/>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10" name="Shape 110"/>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 name="Shape 111"/>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12" name="Shape 112"/>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8" name="Shape 18"/>
        <p:cNvGrpSpPr/>
        <p:nvPr/>
      </p:nvGrpSpPr>
      <p:grpSpPr>
        <a:xfrm>
          <a:off x="0" y="0"/>
          <a:ext cx="0" cy="0"/>
          <a:chOff x="0" y="0"/>
          <a:chExt cx="0" cy="0"/>
        </a:xfrm>
      </p:grpSpPr>
      <p:sp>
        <p:nvSpPr>
          <p:cNvPr id="19" name="Shape 19"/>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 name="Shape 20"/>
          <p:cNvSpPr/>
          <p:nvPr>
            <p:ph idx="2" type="pic"/>
          </p:nvPr>
        </p:nvSpPr>
        <p:spPr>
          <a:xfrm>
            <a:off x="3186113" y="817562"/>
            <a:ext cx="9753599" cy="5486399"/>
          </a:xfrm>
          <a:prstGeom prst="rect">
            <a:avLst/>
          </a:prstGeom>
          <a:noFill/>
          <a:ln>
            <a:noFill/>
          </a:ln>
        </p:spPr>
      </p:sp>
      <p:sp>
        <p:nvSpPr>
          <p:cNvPr id="21" name="Shape 21"/>
          <p:cNvSpPr txBox="1"/>
          <p:nvPr>
            <p:ph idx="1" type="body"/>
          </p:nvPr>
        </p:nvSpPr>
        <p:spPr>
          <a:xfrm>
            <a:off x="3186113" y="7156450"/>
            <a:ext cx="9753599" cy="1073150"/>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3" name="Shape 113"/>
        <p:cNvGrpSpPr/>
        <p:nvPr/>
      </p:nvGrpSpPr>
      <p:grpSpPr>
        <a:xfrm>
          <a:off x="0" y="0"/>
          <a:ext cx="0" cy="0"/>
          <a:chOff x="0" y="0"/>
          <a:chExt cx="0" cy="0"/>
        </a:xfrm>
      </p:grpSpPr>
      <p:sp>
        <p:nvSpPr>
          <p:cNvPr id="114" name="Shape 114"/>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15" name="Shape 115"/>
          <p:cNvSpPr txBox="1"/>
          <p:nvPr>
            <p:ph idx="1" type="body"/>
          </p:nvPr>
        </p:nvSpPr>
        <p:spPr>
          <a:xfrm>
            <a:off x="1511300" y="2590800"/>
            <a:ext cx="6540500" cy="5359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2" type="body"/>
          </p:nvPr>
        </p:nvSpPr>
        <p:spPr>
          <a:xfrm>
            <a:off x="8204200" y="2590800"/>
            <a:ext cx="6540500" cy="5359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7" name="Shape 117"/>
        <p:cNvGrpSpPr/>
        <p:nvPr/>
      </p:nvGrpSpPr>
      <p:grpSpPr>
        <a:xfrm>
          <a:off x="0" y="0"/>
          <a:ext cx="0" cy="0"/>
          <a:chOff x="0" y="0"/>
          <a:chExt cx="0" cy="0"/>
        </a:xfrm>
      </p:grpSpPr>
      <p:sp>
        <p:nvSpPr>
          <p:cNvPr id="118" name="Shape 118"/>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 name="Shape 119"/>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0" name="Shape 120"/>
        <p:cNvGrpSpPr/>
        <p:nvPr/>
      </p:nvGrpSpPr>
      <p:grpSpPr>
        <a:xfrm>
          <a:off x="0" y="0"/>
          <a:ext cx="0" cy="0"/>
          <a:chOff x="0" y="0"/>
          <a:chExt cx="0" cy="0"/>
        </a:xfrm>
      </p:grpSpPr>
      <p:sp>
        <p:nvSpPr>
          <p:cNvPr id="121" name="Shape 121"/>
          <p:cNvSpPr txBox="1"/>
          <p:nvPr>
            <p:ph type="title"/>
          </p:nvPr>
        </p:nvSpPr>
        <p:spPr>
          <a:xfrm>
            <a:off x="1511300" y="241300"/>
            <a:ext cx="13233399" cy="22860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22" name="Shape 122"/>
          <p:cNvSpPr txBox="1"/>
          <p:nvPr>
            <p:ph idx="1" type="body"/>
          </p:nvPr>
        </p:nvSpPr>
        <p:spPr>
          <a:xfrm>
            <a:off x="1511300" y="2590800"/>
            <a:ext cx="13233399" cy="5359400"/>
          </a:xfrm>
          <a:prstGeom prst="rect">
            <a:avLst/>
          </a:prstGeom>
          <a:noFill/>
          <a:ln>
            <a:noFill/>
          </a:ln>
        </p:spPr>
        <p:txBody>
          <a:bodyPr anchorCtr="0" anchor="ctr" bIns="91425" lIns="91425" rIns="91425" tIns="91425"/>
          <a:lstStyle>
            <a:lvl1pPr indent="-374776" lvl="0" marL="1054100" rtl="0" algn="l">
              <a:spcBef>
                <a:spcPts val="2300"/>
              </a:spcBef>
              <a:spcAft>
                <a:spcPts val="0"/>
              </a:spcAft>
              <a:buClr>
                <a:schemeClr val="lt1"/>
              </a:buClr>
              <a:buFont typeface="Cabin"/>
              <a:buChar char="•"/>
              <a:defRPr/>
            </a:lvl1pPr>
            <a:lvl2pPr indent="-374776" lvl="1" marL="1498600" rtl="0" algn="l">
              <a:spcBef>
                <a:spcPts val="2300"/>
              </a:spcBef>
              <a:spcAft>
                <a:spcPts val="0"/>
              </a:spcAft>
              <a:buClr>
                <a:schemeClr val="lt1"/>
              </a:buClr>
              <a:buFont typeface="Cabin"/>
              <a:buChar char="•"/>
              <a:defRPr/>
            </a:lvl2pPr>
            <a:lvl3pPr indent="-374776" lvl="2" marL="1943100" rtl="0" algn="l">
              <a:spcBef>
                <a:spcPts val="2300"/>
              </a:spcBef>
              <a:spcAft>
                <a:spcPts val="0"/>
              </a:spcAft>
              <a:buClr>
                <a:schemeClr val="lt1"/>
              </a:buClr>
              <a:buFont typeface="Cabin"/>
              <a:buChar char="•"/>
              <a:defRPr/>
            </a:lvl3pPr>
            <a:lvl4pPr indent="-374776" lvl="3" marL="2387600" rtl="0" algn="l">
              <a:spcBef>
                <a:spcPts val="2300"/>
              </a:spcBef>
              <a:spcAft>
                <a:spcPts val="0"/>
              </a:spcAft>
              <a:buClr>
                <a:schemeClr val="lt1"/>
              </a:buClr>
              <a:buFont typeface="Cabin"/>
              <a:buChar char="•"/>
              <a:defRPr/>
            </a:lvl4pPr>
            <a:lvl5pPr indent="-374776" lvl="4" marL="2832100" rtl="0" algn="l">
              <a:spcBef>
                <a:spcPts val="2300"/>
              </a:spcBef>
              <a:spcAft>
                <a:spcPts val="0"/>
              </a:spcAft>
              <a:buClr>
                <a:schemeClr val="lt1"/>
              </a:buClr>
              <a:buFont typeface="Cabin"/>
              <a:buChar char="•"/>
              <a:defRPr/>
            </a:lvl5pPr>
            <a:lvl6pPr indent="-374776" lvl="5" marL="3289300" rtl="0" algn="l">
              <a:spcBef>
                <a:spcPts val="2300"/>
              </a:spcBef>
              <a:spcAft>
                <a:spcPts val="0"/>
              </a:spcAft>
              <a:buClr>
                <a:schemeClr val="lt1"/>
              </a:buClr>
              <a:buFont typeface="Cabin"/>
              <a:buChar char="•"/>
              <a:defRPr/>
            </a:lvl6pPr>
            <a:lvl7pPr indent="-374777" lvl="6" marL="3746500" rtl="0" algn="l">
              <a:spcBef>
                <a:spcPts val="2300"/>
              </a:spcBef>
              <a:spcAft>
                <a:spcPts val="0"/>
              </a:spcAft>
              <a:buClr>
                <a:schemeClr val="lt1"/>
              </a:buClr>
              <a:buFont typeface="Cabin"/>
              <a:buChar char="•"/>
              <a:defRPr/>
            </a:lvl7pPr>
            <a:lvl8pPr indent="-374777" lvl="7" marL="4203700" rtl="0" algn="l">
              <a:spcBef>
                <a:spcPts val="2300"/>
              </a:spcBef>
              <a:spcAft>
                <a:spcPts val="0"/>
              </a:spcAft>
              <a:buClr>
                <a:schemeClr val="lt1"/>
              </a:buClr>
              <a:buFont typeface="Cabin"/>
              <a:buChar char="•"/>
              <a:defRPr/>
            </a:lvl8pPr>
            <a:lvl9pPr indent="-374777" lvl="8" marL="4660900" rtl="0" algn="l">
              <a:spcBef>
                <a:spcPts val="2300"/>
              </a:spcBef>
              <a:spcAft>
                <a:spcPts val="0"/>
              </a:spcAft>
              <a:buClr>
                <a:schemeClr val="lt1"/>
              </a:buClr>
              <a:buFont typeface="Cabin"/>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3" name="Shape 123"/>
        <p:cNvGrpSpPr/>
        <p:nvPr/>
      </p:nvGrpSpPr>
      <p:grpSpPr>
        <a:xfrm>
          <a:off x="0" y="0"/>
          <a:ext cx="0" cy="0"/>
          <a:chOff x="0" y="0"/>
          <a:chExt cx="0" cy="0"/>
        </a:xfrm>
      </p:grpSpPr>
      <p:sp>
        <p:nvSpPr>
          <p:cNvPr id="124" name="Shape 124"/>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25" name="Shape 125"/>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2300"/>
              </a:spcBef>
              <a:spcAft>
                <a:spcPts val="0"/>
              </a:spcAft>
              <a:buClr>
                <a:schemeClr val="lt1"/>
              </a:buClr>
              <a:buFont typeface="Cabin"/>
              <a:buNone/>
              <a:defRPr/>
            </a:lvl1pPr>
            <a:lvl2pPr indent="0" lvl="1" marL="457200" marR="0" rtl="0" algn="ctr">
              <a:spcBef>
                <a:spcPts val="2300"/>
              </a:spcBef>
              <a:spcAft>
                <a:spcPts val="0"/>
              </a:spcAft>
              <a:buClr>
                <a:schemeClr val="lt1"/>
              </a:buClr>
              <a:buFont typeface="Cabin"/>
              <a:buNone/>
              <a:defRPr/>
            </a:lvl2pPr>
            <a:lvl3pPr indent="0" lvl="2" marL="914400" marR="0" rtl="0" algn="ctr">
              <a:spcBef>
                <a:spcPts val="2300"/>
              </a:spcBef>
              <a:spcAft>
                <a:spcPts val="0"/>
              </a:spcAft>
              <a:buClr>
                <a:schemeClr val="lt1"/>
              </a:buClr>
              <a:buFont typeface="Cabin"/>
              <a:buNone/>
              <a:defRPr/>
            </a:lvl3pPr>
            <a:lvl4pPr indent="0" lvl="3" marL="1371600" marR="0" rtl="0" algn="ctr">
              <a:spcBef>
                <a:spcPts val="2300"/>
              </a:spcBef>
              <a:spcAft>
                <a:spcPts val="0"/>
              </a:spcAft>
              <a:buClr>
                <a:schemeClr val="lt1"/>
              </a:buClr>
              <a:buFont typeface="Cabin"/>
              <a:buNone/>
              <a:defRPr/>
            </a:lvl4pPr>
            <a:lvl5pPr indent="0" lvl="4" marL="1828800" marR="0" rtl="0" algn="ctr">
              <a:spcBef>
                <a:spcPts val="2300"/>
              </a:spcBef>
              <a:spcAft>
                <a:spcPts val="0"/>
              </a:spcAft>
              <a:buClr>
                <a:schemeClr val="lt1"/>
              </a:buClr>
              <a:buFont typeface="Cabin"/>
              <a:buNone/>
              <a:defRPr/>
            </a:lvl5pPr>
            <a:lvl6pPr indent="0" lvl="5" marL="2286000" marR="0" rtl="0" algn="ctr">
              <a:spcBef>
                <a:spcPts val="2300"/>
              </a:spcBef>
              <a:spcAft>
                <a:spcPts val="0"/>
              </a:spcAft>
              <a:buClr>
                <a:schemeClr val="lt1"/>
              </a:buClr>
              <a:buFont typeface="Cabin"/>
              <a:buNone/>
              <a:defRPr/>
            </a:lvl6pPr>
            <a:lvl7pPr indent="0" lvl="6" marL="2743200" marR="0" rtl="0" algn="ctr">
              <a:spcBef>
                <a:spcPts val="2300"/>
              </a:spcBef>
              <a:spcAft>
                <a:spcPts val="0"/>
              </a:spcAft>
              <a:buClr>
                <a:schemeClr val="lt1"/>
              </a:buClr>
              <a:buFont typeface="Cabin"/>
              <a:buNone/>
              <a:defRPr/>
            </a:lvl7pPr>
            <a:lvl8pPr indent="0" lvl="7" marL="3200400" marR="0" rtl="0" algn="ctr">
              <a:spcBef>
                <a:spcPts val="2300"/>
              </a:spcBef>
              <a:spcAft>
                <a:spcPts val="0"/>
              </a:spcAft>
              <a:buClr>
                <a:schemeClr val="lt1"/>
              </a:buClr>
              <a:buFont typeface="Cabin"/>
              <a:buNone/>
              <a:defRPr/>
            </a:lvl8pPr>
            <a:lvl9pPr indent="0" lvl="8" marL="3657600" marR="0" rtl="0" algn="ctr">
              <a:spcBef>
                <a:spcPts val="2300"/>
              </a:spcBef>
              <a:spcAft>
                <a:spcPts val="0"/>
              </a:spcAft>
              <a:buClr>
                <a:schemeClr val="lt1"/>
              </a:buClr>
              <a:buFont typeface="Cabin"/>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29" name="Shape 129"/>
        <p:cNvGrpSpPr/>
        <p:nvPr/>
      </p:nvGrpSpPr>
      <p:grpSpPr>
        <a:xfrm>
          <a:off x="0" y="0"/>
          <a:ext cx="0" cy="0"/>
          <a:chOff x="0" y="0"/>
          <a:chExt cx="0" cy="0"/>
        </a:xfrm>
      </p:grpSpPr>
      <p:sp>
        <p:nvSpPr>
          <p:cNvPr id="130" name="Shape 130"/>
          <p:cNvSpPr txBox="1"/>
          <p:nvPr>
            <p:ph type="title"/>
          </p:nvPr>
        </p:nvSpPr>
        <p:spPr>
          <a:xfrm rot="5400000">
            <a:off x="9313862" y="2532062"/>
            <a:ext cx="8064499" cy="3482975"/>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31" name="Shape 131"/>
          <p:cNvSpPr txBox="1"/>
          <p:nvPr>
            <p:ph idx="1" type="body"/>
          </p:nvPr>
        </p:nvSpPr>
        <p:spPr>
          <a:xfrm rot="5400000">
            <a:off x="2271712" y="-874712"/>
            <a:ext cx="8064499" cy="10296524"/>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2" name="Shape 132"/>
        <p:cNvGrpSpPr/>
        <p:nvPr/>
      </p:nvGrpSpPr>
      <p:grpSpPr>
        <a:xfrm>
          <a:off x="0" y="0"/>
          <a:ext cx="0" cy="0"/>
          <a:chOff x="0" y="0"/>
          <a:chExt cx="0" cy="0"/>
        </a:xfrm>
      </p:grpSpPr>
      <p:sp>
        <p:nvSpPr>
          <p:cNvPr id="133" name="Shape 133"/>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34" name="Shape 134"/>
          <p:cNvSpPr txBox="1"/>
          <p:nvPr>
            <p:ph idx="1" type="body"/>
          </p:nvPr>
        </p:nvSpPr>
        <p:spPr>
          <a:xfrm rot="5400000">
            <a:off x="5270500" y="-1511300"/>
            <a:ext cx="5702299" cy="13931900"/>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35" name="Shape 135"/>
        <p:cNvGrpSpPr/>
        <p:nvPr/>
      </p:nvGrpSpPr>
      <p:grpSpPr>
        <a:xfrm>
          <a:off x="0" y="0"/>
          <a:ext cx="0" cy="0"/>
          <a:chOff x="0" y="0"/>
          <a:chExt cx="0" cy="0"/>
        </a:xfrm>
      </p:grpSpPr>
      <p:sp>
        <p:nvSpPr>
          <p:cNvPr id="136" name="Shape 136"/>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7" name="Shape 137"/>
          <p:cNvSpPr/>
          <p:nvPr>
            <p:ph idx="2" type="pic"/>
          </p:nvPr>
        </p:nvSpPr>
        <p:spPr>
          <a:xfrm>
            <a:off x="3186113" y="817562"/>
            <a:ext cx="9753599" cy="5486399"/>
          </a:xfrm>
          <a:prstGeom prst="rect">
            <a:avLst/>
          </a:prstGeom>
          <a:noFill/>
          <a:ln>
            <a:noFill/>
          </a:ln>
        </p:spPr>
      </p:sp>
      <p:sp>
        <p:nvSpPr>
          <p:cNvPr id="138" name="Shape 138"/>
          <p:cNvSpPr txBox="1"/>
          <p:nvPr>
            <p:ph idx="1" type="body"/>
          </p:nvPr>
        </p:nvSpPr>
        <p:spPr>
          <a:xfrm>
            <a:off x="3186113" y="7156450"/>
            <a:ext cx="9753599" cy="1073150"/>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39" name="Shape 139"/>
        <p:cNvGrpSpPr/>
        <p:nvPr/>
      </p:nvGrpSpPr>
      <p:grpSpPr>
        <a:xfrm>
          <a:off x="0" y="0"/>
          <a:ext cx="0" cy="0"/>
          <a:chOff x="0" y="0"/>
          <a:chExt cx="0" cy="0"/>
        </a:xfrm>
      </p:grpSpPr>
      <p:sp>
        <p:nvSpPr>
          <p:cNvPr id="140" name="Shape 140"/>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1" name="Shape 141"/>
          <p:cNvSpPr txBox="1"/>
          <p:nvPr>
            <p:ph idx="1" type="body"/>
          </p:nvPr>
        </p:nvSpPr>
        <p:spPr>
          <a:xfrm>
            <a:off x="6356350" y="363537"/>
            <a:ext cx="9086849" cy="780415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2" name="Shape 142"/>
          <p:cNvSpPr txBox="1"/>
          <p:nvPr>
            <p:ph idx="2" type="body"/>
          </p:nvPr>
        </p:nvSpPr>
        <p:spPr>
          <a:xfrm>
            <a:off x="812800" y="1912938"/>
            <a:ext cx="5348287" cy="6254749"/>
          </a:xfrm>
          <a:prstGeom prst="rect">
            <a:avLst/>
          </a:prstGeom>
          <a:noFill/>
          <a:ln>
            <a:noFill/>
          </a:ln>
        </p:spPr>
        <p:txBody>
          <a:bodyPr anchorCtr="0" anchor="ctr"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44" name="Shape 144"/>
        <p:cNvGrpSpPr/>
        <p:nvPr/>
      </p:nvGrpSpPr>
      <p:grpSpPr>
        <a:xfrm>
          <a:off x="0" y="0"/>
          <a:ext cx="0" cy="0"/>
          <a:chOff x="0" y="0"/>
          <a:chExt cx="0" cy="0"/>
        </a:xfrm>
      </p:grpSpPr>
      <p:sp>
        <p:nvSpPr>
          <p:cNvPr id="145" name="Shape 145"/>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2" name="Shape 22"/>
        <p:cNvGrpSpPr/>
        <p:nvPr/>
      </p:nvGrpSpPr>
      <p:grpSpPr>
        <a:xfrm>
          <a:off x="0" y="0"/>
          <a:ext cx="0" cy="0"/>
          <a:chOff x="0" y="0"/>
          <a:chExt cx="0" cy="0"/>
        </a:xfrm>
      </p:grpSpPr>
      <p:sp>
        <p:nvSpPr>
          <p:cNvPr id="23" name="Shape 23"/>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 type="body"/>
          </p:nvPr>
        </p:nvSpPr>
        <p:spPr>
          <a:xfrm>
            <a:off x="6356350" y="363537"/>
            <a:ext cx="9086849" cy="780415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 name="Shape 25"/>
          <p:cNvSpPr txBox="1"/>
          <p:nvPr>
            <p:ph idx="2" type="body"/>
          </p:nvPr>
        </p:nvSpPr>
        <p:spPr>
          <a:xfrm>
            <a:off x="812800" y="1912938"/>
            <a:ext cx="5348287" cy="6254749"/>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46" name="Shape 146"/>
        <p:cNvGrpSpPr/>
        <p:nvPr/>
      </p:nvGrpSpPr>
      <p:grpSpPr>
        <a:xfrm>
          <a:off x="0" y="0"/>
          <a:ext cx="0" cy="0"/>
          <a:chOff x="0" y="0"/>
          <a:chExt cx="0" cy="0"/>
        </a:xfrm>
      </p:grpSpPr>
      <p:sp>
        <p:nvSpPr>
          <p:cNvPr id="147" name="Shape 147"/>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8" name="Shape 148"/>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49" name="Shape 149"/>
          <p:cNvSpPr txBox="1"/>
          <p:nvPr>
            <p:ph idx="2" type="body"/>
          </p:nvPr>
        </p:nvSpPr>
        <p:spPr>
          <a:xfrm>
            <a:off x="812800" y="2900363"/>
            <a:ext cx="7181849"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0" name="Shape 150"/>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51" name="Shape 151"/>
          <p:cNvSpPr txBox="1"/>
          <p:nvPr>
            <p:ph idx="4" type="body"/>
          </p:nvPr>
        </p:nvSpPr>
        <p:spPr>
          <a:xfrm>
            <a:off x="8258175" y="2900363"/>
            <a:ext cx="7185024" cy="5267324"/>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52" name="Shape 152"/>
        <p:cNvGrpSpPr/>
        <p:nvPr/>
      </p:nvGrpSpPr>
      <p:grpSpPr>
        <a:xfrm>
          <a:off x="0" y="0"/>
          <a:ext cx="0" cy="0"/>
          <a:chOff x="0" y="0"/>
          <a:chExt cx="0" cy="0"/>
        </a:xfrm>
      </p:grpSpPr>
      <p:sp>
        <p:nvSpPr>
          <p:cNvPr id="153" name="Shape 153"/>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54" name="Shape 154"/>
          <p:cNvSpPr txBox="1"/>
          <p:nvPr>
            <p:ph idx="1" type="body"/>
          </p:nvPr>
        </p:nvSpPr>
        <p:spPr>
          <a:xfrm>
            <a:off x="115570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5" name="Shape 155"/>
          <p:cNvSpPr txBox="1"/>
          <p:nvPr>
            <p:ph idx="2" type="body"/>
          </p:nvPr>
        </p:nvSpPr>
        <p:spPr>
          <a:xfrm>
            <a:off x="8197850" y="2603500"/>
            <a:ext cx="6889750" cy="57022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6" name="Shape 156"/>
        <p:cNvGrpSpPr/>
        <p:nvPr/>
      </p:nvGrpSpPr>
      <p:grpSpPr>
        <a:xfrm>
          <a:off x="0" y="0"/>
          <a:ext cx="0" cy="0"/>
          <a:chOff x="0" y="0"/>
          <a:chExt cx="0" cy="0"/>
        </a:xfrm>
      </p:grpSpPr>
      <p:sp>
        <p:nvSpPr>
          <p:cNvPr id="157" name="Shape 157"/>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9" name="Shape 159"/>
        <p:cNvGrpSpPr/>
        <p:nvPr/>
      </p:nvGrpSpPr>
      <p:grpSpPr>
        <a:xfrm>
          <a:off x="0" y="0"/>
          <a:ext cx="0" cy="0"/>
          <a:chOff x="0" y="0"/>
          <a:chExt cx="0" cy="0"/>
        </a:xfrm>
      </p:grpSpPr>
      <p:sp>
        <p:nvSpPr>
          <p:cNvPr id="160" name="Shape 160"/>
          <p:cNvSpPr txBox="1"/>
          <p:nvPr>
            <p:ph type="title"/>
          </p:nvPr>
        </p:nvSpPr>
        <p:spPr>
          <a:xfrm>
            <a:off x="1155700" y="241300"/>
            <a:ext cx="13931900" cy="229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61" name="Shape 161"/>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64211" lvl="0" marL="711200" rtl="0" algn="l">
              <a:spcBef>
                <a:spcPts val="3500"/>
              </a:spcBef>
              <a:spcAft>
                <a:spcPts val="0"/>
              </a:spcAft>
              <a:buClr>
                <a:schemeClr val="lt1"/>
              </a:buClr>
              <a:buFont typeface="Cabin"/>
              <a:buChar char="•"/>
              <a:defRPr/>
            </a:lvl1pPr>
            <a:lvl2pPr indent="-164211" lvl="1" marL="1003300" rtl="0" algn="l">
              <a:spcBef>
                <a:spcPts val="3500"/>
              </a:spcBef>
              <a:spcAft>
                <a:spcPts val="0"/>
              </a:spcAft>
              <a:buClr>
                <a:schemeClr val="lt1"/>
              </a:buClr>
              <a:buFont typeface="Cabin"/>
              <a:buChar char="•"/>
              <a:defRPr/>
            </a:lvl2pPr>
            <a:lvl3pPr indent="-164211" lvl="2" marL="1295400" rtl="0" algn="l">
              <a:spcBef>
                <a:spcPts val="3500"/>
              </a:spcBef>
              <a:spcAft>
                <a:spcPts val="0"/>
              </a:spcAft>
              <a:buClr>
                <a:schemeClr val="lt1"/>
              </a:buClr>
              <a:buFont typeface="Cabin"/>
              <a:buChar char="•"/>
              <a:defRPr/>
            </a:lvl3pPr>
            <a:lvl4pPr indent="-164211" lvl="3" marL="1600200" rtl="0" algn="l">
              <a:spcBef>
                <a:spcPts val="3500"/>
              </a:spcBef>
              <a:spcAft>
                <a:spcPts val="0"/>
              </a:spcAft>
              <a:buClr>
                <a:schemeClr val="lt1"/>
              </a:buClr>
              <a:buFont typeface="Cabin"/>
              <a:buChar char="•"/>
              <a:defRPr/>
            </a:lvl4pPr>
            <a:lvl5pPr indent="-164210" lvl="4" marL="1892300" rtl="0" algn="l">
              <a:spcBef>
                <a:spcPts val="3500"/>
              </a:spcBef>
              <a:spcAft>
                <a:spcPts val="0"/>
              </a:spcAft>
              <a:buClr>
                <a:schemeClr val="lt1"/>
              </a:buClr>
              <a:buFont typeface="Cabin"/>
              <a:buChar char="•"/>
              <a:defRPr/>
            </a:lvl5pPr>
            <a:lvl6pPr indent="-164210" lvl="5" marL="2349500" rtl="0" algn="l">
              <a:spcBef>
                <a:spcPts val="3500"/>
              </a:spcBef>
              <a:spcAft>
                <a:spcPts val="0"/>
              </a:spcAft>
              <a:buClr>
                <a:schemeClr val="lt1"/>
              </a:buClr>
              <a:buFont typeface="Cabin"/>
              <a:buChar char="•"/>
              <a:defRPr/>
            </a:lvl6pPr>
            <a:lvl7pPr indent="-164210" lvl="6" marL="2806700" rtl="0" algn="l">
              <a:spcBef>
                <a:spcPts val="3500"/>
              </a:spcBef>
              <a:spcAft>
                <a:spcPts val="0"/>
              </a:spcAft>
              <a:buClr>
                <a:schemeClr val="lt1"/>
              </a:buClr>
              <a:buFont typeface="Cabin"/>
              <a:buChar char="•"/>
              <a:defRPr/>
            </a:lvl7pPr>
            <a:lvl8pPr indent="-164210" lvl="7" marL="3263900" rtl="0" algn="l">
              <a:spcBef>
                <a:spcPts val="3500"/>
              </a:spcBef>
              <a:spcAft>
                <a:spcPts val="0"/>
              </a:spcAft>
              <a:buClr>
                <a:schemeClr val="lt1"/>
              </a:buClr>
              <a:buFont typeface="Cabin"/>
              <a:buChar char="•"/>
              <a:defRPr/>
            </a:lvl8pPr>
            <a:lvl9pPr indent="-164210" lvl="8" marL="37211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2" name="Shape 162"/>
        <p:cNvGrpSpPr/>
        <p:nvPr/>
      </p:nvGrpSpPr>
      <p:grpSpPr>
        <a:xfrm>
          <a:off x="0" y="0"/>
          <a:ext cx="0" cy="0"/>
          <a:chOff x="0" y="0"/>
          <a:chExt cx="0" cy="0"/>
        </a:xfrm>
      </p:grpSpPr>
      <p:sp>
        <p:nvSpPr>
          <p:cNvPr id="163" name="Shape 163"/>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64" name="Shape 164"/>
          <p:cNvSpPr txBox="1"/>
          <p:nvPr>
            <p:ph idx="1" type="subTitle"/>
          </p:nvPr>
        </p:nvSpPr>
        <p:spPr>
          <a:xfrm>
            <a:off x="2438400" y="5181600"/>
            <a:ext cx="11379200" cy="2336800"/>
          </a:xfrm>
          <a:prstGeom prst="rect">
            <a:avLst/>
          </a:prstGeom>
          <a:noFill/>
          <a:ln>
            <a:noFill/>
          </a:ln>
        </p:spPr>
        <p:txBody>
          <a:bodyPr anchorCtr="0" anchor="ctr" bIns="91425" lIns="91425" rIns="91425" tIns="91425"/>
          <a:lstStyle>
            <a:lvl1pPr indent="0" lvl="0" marL="0" marR="0" rtl="0" algn="ctr">
              <a:spcBef>
                <a:spcPts val="3500"/>
              </a:spcBef>
              <a:spcAft>
                <a:spcPts val="0"/>
              </a:spcAft>
              <a:buClr>
                <a:schemeClr val="lt1"/>
              </a:buClr>
              <a:buFont typeface="Cabin"/>
              <a:buNone/>
              <a:defRPr/>
            </a:lvl1pPr>
            <a:lvl2pPr indent="0" lvl="1" marL="457200" marR="0" rtl="0" algn="ctr">
              <a:spcBef>
                <a:spcPts val="3500"/>
              </a:spcBef>
              <a:spcAft>
                <a:spcPts val="0"/>
              </a:spcAft>
              <a:buClr>
                <a:schemeClr val="lt1"/>
              </a:buClr>
              <a:buFont typeface="Cabin"/>
              <a:buNone/>
              <a:defRPr/>
            </a:lvl2pPr>
            <a:lvl3pPr indent="0" lvl="2" marL="914400" marR="0" rtl="0" algn="ctr">
              <a:spcBef>
                <a:spcPts val="3500"/>
              </a:spcBef>
              <a:spcAft>
                <a:spcPts val="0"/>
              </a:spcAft>
              <a:buClr>
                <a:schemeClr val="lt1"/>
              </a:buClr>
              <a:buFont typeface="Cabin"/>
              <a:buNone/>
              <a:defRPr/>
            </a:lvl3pPr>
            <a:lvl4pPr indent="0" lvl="3" marL="1371600" marR="0" rtl="0" algn="ctr">
              <a:spcBef>
                <a:spcPts val="3500"/>
              </a:spcBef>
              <a:spcAft>
                <a:spcPts val="0"/>
              </a:spcAft>
              <a:buClr>
                <a:schemeClr val="lt1"/>
              </a:buClr>
              <a:buFont typeface="Cabin"/>
              <a:buNone/>
              <a:defRPr/>
            </a:lvl4pPr>
            <a:lvl5pPr indent="0" lvl="4" marL="1828800" marR="0" rtl="0" algn="ctr">
              <a:spcBef>
                <a:spcPts val="3500"/>
              </a:spcBef>
              <a:spcAft>
                <a:spcPts val="0"/>
              </a:spcAft>
              <a:buClr>
                <a:schemeClr val="lt1"/>
              </a:buClr>
              <a:buFont typeface="Cabin"/>
              <a:buNone/>
              <a:defRPr/>
            </a:lvl5pPr>
            <a:lvl6pPr indent="0" lvl="5" marL="2286000" marR="0" rtl="0" algn="ctr">
              <a:spcBef>
                <a:spcPts val="3500"/>
              </a:spcBef>
              <a:spcAft>
                <a:spcPts val="0"/>
              </a:spcAft>
              <a:buClr>
                <a:schemeClr val="lt1"/>
              </a:buClr>
              <a:buFont typeface="Cabin"/>
              <a:buNone/>
              <a:defRPr/>
            </a:lvl6pPr>
            <a:lvl7pPr indent="0" lvl="6" marL="2743200" marR="0" rtl="0" algn="ctr">
              <a:spcBef>
                <a:spcPts val="3500"/>
              </a:spcBef>
              <a:spcAft>
                <a:spcPts val="0"/>
              </a:spcAft>
              <a:buClr>
                <a:schemeClr val="lt1"/>
              </a:buClr>
              <a:buFont typeface="Cabin"/>
              <a:buNone/>
              <a:defRPr/>
            </a:lvl7pPr>
            <a:lvl8pPr indent="0" lvl="7" marL="3200400" marR="0" rtl="0" algn="ctr">
              <a:spcBef>
                <a:spcPts val="3500"/>
              </a:spcBef>
              <a:spcAft>
                <a:spcPts val="0"/>
              </a:spcAft>
              <a:buClr>
                <a:schemeClr val="lt1"/>
              </a:buClr>
              <a:buFont typeface="Cabin"/>
              <a:buNone/>
              <a:defRPr/>
            </a:lvl8pPr>
            <a:lvl9pPr indent="0" lvl="8" marL="3657600" marR="0" rtl="0" algn="ctr">
              <a:spcBef>
                <a:spcPts val="3500"/>
              </a:spcBef>
              <a:spcAft>
                <a:spcPts val="0"/>
              </a:spcAft>
              <a:buClr>
                <a:schemeClr val="lt1"/>
              </a:buClr>
              <a:buFont typeface="Cabin"/>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7" name="Shape 167"/>
        <p:cNvGrpSpPr/>
        <p:nvPr/>
      </p:nvGrpSpPr>
      <p:grpSpPr>
        <a:xfrm>
          <a:off x="0" y="0"/>
          <a:ext cx="0" cy="0"/>
          <a:chOff x="0" y="0"/>
          <a:chExt cx="0" cy="0"/>
        </a:xfrm>
      </p:grpSpPr>
      <p:sp>
        <p:nvSpPr>
          <p:cNvPr id="168" name="Shape 168"/>
          <p:cNvSpPr txBox="1"/>
          <p:nvPr>
            <p:ph type="title"/>
          </p:nvPr>
        </p:nvSpPr>
        <p:spPr>
          <a:xfrm rot="5400000">
            <a:off x="10597356" y="3321843"/>
            <a:ext cx="6034087" cy="36576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69" name="Shape 169"/>
          <p:cNvSpPr txBox="1"/>
          <p:nvPr>
            <p:ph idx="1" type="body"/>
          </p:nvPr>
        </p:nvSpPr>
        <p:spPr>
          <a:xfrm rot="5400000">
            <a:off x="3205956" y="-259556"/>
            <a:ext cx="6034087" cy="108204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0" name="Shape 170"/>
        <p:cNvGrpSpPr/>
        <p:nvPr/>
      </p:nvGrpSpPr>
      <p:grpSpPr>
        <a:xfrm>
          <a:off x="0" y="0"/>
          <a:ext cx="0" cy="0"/>
          <a:chOff x="0" y="0"/>
          <a:chExt cx="0" cy="0"/>
        </a:xfrm>
      </p:grpSpPr>
      <p:sp>
        <p:nvSpPr>
          <p:cNvPr id="171" name="Shape 171"/>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72" name="Shape 172"/>
          <p:cNvSpPr txBox="1"/>
          <p:nvPr>
            <p:ph idx="1" type="body"/>
          </p:nvPr>
        </p:nvSpPr>
        <p:spPr>
          <a:xfrm rot="5400000">
            <a:off x="5110956" y="-2164556"/>
            <a:ext cx="6034087" cy="14630400"/>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3" name="Shape 173"/>
        <p:cNvGrpSpPr/>
        <p:nvPr/>
      </p:nvGrpSpPr>
      <p:grpSpPr>
        <a:xfrm>
          <a:off x="0" y="0"/>
          <a:ext cx="0" cy="0"/>
          <a:chOff x="0" y="0"/>
          <a:chExt cx="0" cy="0"/>
        </a:xfrm>
      </p:grpSpPr>
      <p:sp>
        <p:nvSpPr>
          <p:cNvPr id="174" name="Shape 174"/>
          <p:cNvSpPr txBox="1"/>
          <p:nvPr>
            <p:ph type="title"/>
          </p:nvPr>
        </p:nvSpPr>
        <p:spPr>
          <a:xfrm>
            <a:off x="3186113" y="6400800"/>
            <a:ext cx="9753599" cy="755649"/>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5" name="Shape 175"/>
          <p:cNvSpPr/>
          <p:nvPr>
            <p:ph idx="2" type="pic"/>
          </p:nvPr>
        </p:nvSpPr>
        <p:spPr>
          <a:xfrm>
            <a:off x="3186113" y="817562"/>
            <a:ext cx="9753599" cy="5486399"/>
          </a:xfrm>
          <a:prstGeom prst="rect">
            <a:avLst/>
          </a:prstGeom>
          <a:noFill/>
          <a:ln>
            <a:noFill/>
          </a:ln>
        </p:spPr>
      </p:sp>
      <p:sp>
        <p:nvSpPr>
          <p:cNvPr id="176" name="Shape 176"/>
          <p:cNvSpPr txBox="1"/>
          <p:nvPr>
            <p:ph idx="1" type="body"/>
          </p:nvPr>
        </p:nvSpPr>
        <p:spPr>
          <a:xfrm>
            <a:off x="3186113" y="7156450"/>
            <a:ext cx="9753599" cy="1073150"/>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77" name="Shape 177"/>
        <p:cNvGrpSpPr/>
        <p:nvPr/>
      </p:nvGrpSpPr>
      <p:grpSpPr>
        <a:xfrm>
          <a:off x="0" y="0"/>
          <a:ext cx="0" cy="0"/>
          <a:chOff x="0" y="0"/>
          <a:chExt cx="0" cy="0"/>
        </a:xfrm>
      </p:grpSpPr>
      <p:sp>
        <p:nvSpPr>
          <p:cNvPr id="178" name="Shape 178"/>
          <p:cNvSpPr txBox="1"/>
          <p:nvPr>
            <p:ph type="title"/>
          </p:nvPr>
        </p:nvSpPr>
        <p:spPr>
          <a:xfrm>
            <a:off x="812800" y="363537"/>
            <a:ext cx="5348287" cy="1549400"/>
          </a:xfrm>
          <a:prstGeom prst="rect">
            <a:avLst/>
          </a:prstGeom>
          <a:noFill/>
          <a:ln>
            <a:noFill/>
          </a:ln>
        </p:spPr>
        <p:txBody>
          <a:bodyPr anchorCtr="0" anchor="b"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9" name="Shape 179"/>
          <p:cNvSpPr txBox="1"/>
          <p:nvPr>
            <p:ph idx="1" type="body"/>
          </p:nvPr>
        </p:nvSpPr>
        <p:spPr>
          <a:xfrm>
            <a:off x="6356350" y="363537"/>
            <a:ext cx="9086849" cy="780415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0" name="Shape 180"/>
          <p:cNvSpPr txBox="1"/>
          <p:nvPr>
            <p:ph idx="2" type="body"/>
          </p:nvPr>
        </p:nvSpPr>
        <p:spPr>
          <a:xfrm>
            <a:off x="812800" y="1912938"/>
            <a:ext cx="5348287" cy="6254749"/>
          </a:xfrm>
          <a:prstGeom prst="rect">
            <a:avLst/>
          </a:prstGeom>
          <a:noFill/>
          <a:ln>
            <a:noFill/>
          </a:ln>
        </p:spPr>
        <p:txBody>
          <a:bodyPr anchorCtr="0" anchor="t"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2" name="Shape 182"/>
        <p:cNvGrpSpPr/>
        <p:nvPr/>
      </p:nvGrpSpPr>
      <p:grpSpPr>
        <a:xfrm>
          <a:off x="0" y="0"/>
          <a:ext cx="0" cy="0"/>
          <a:chOff x="0" y="0"/>
          <a:chExt cx="0" cy="0"/>
        </a:xfrm>
      </p:grpSpPr>
      <p:sp>
        <p:nvSpPr>
          <p:cNvPr id="183" name="Shape 183"/>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84" name="Shape 184"/>
        <p:cNvGrpSpPr/>
        <p:nvPr/>
      </p:nvGrpSpPr>
      <p:grpSpPr>
        <a:xfrm>
          <a:off x="0" y="0"/>
          <a:ext cx="0" cy="0"/>
          <a:chOff x="0" y="0"/>
          <a:chExt cx="0" cy="0"/>
        </a:xfrm>
      </p:grpSpPr>
      <p:sp>
        <p:nvSpPr>
          <p:cNvPr id="185" name="Shape 185"/>
          <p:cNvSpPr txBox="1"/>
          <p:nvPr>
            <p:ph type="title"/>
          </p:nvPr>
        </p:nvSpPr>
        <p:spPr>
          <a:xfrm>
            <a:off x="812800" y="366712"/>
            <a:ext cx="14630400" cy="1524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6" name="Shape 186"/>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87" name="Shape 187"/>
          <p:cNvSpPr txBox="1"/>
          <p:nvPr>
            <p:ph idx="2" type="body"/>
          </p:nvPr>
        </p:nvSpPr>
        <p:spPr>
          <a:xfrm>
            <a:off x="812800" y="2900363"/>
            <a:ext cx="7181849"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8" name="Shape 188"/>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189" name="Shape 189"/>
          <p:cNvSpPr txBox="1"/>
          <p:nvPr>
            <p:ph idx="4" type="body"/>
          </p:nvPr>
        </p:nvSpPr>
        <p:spPr>
          <a:xfrm>
            <a:off x="8258175" y="2900363"/>
            <a:ext cx="7185024"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90" name="Shape 190"/>
        <p:cNvGrpSpPr/>
        <p:nvPr/>
      </p:nvGrpSpPr>
      <p:grpSpPr>
        <a:xfrm>
          <a:off x="0" y="0"/>
          <a:ext cx="0" cy="0"/>
          <a:chOff x="0" y="0"/>
          <a:chExt cx="0" cy="0"/>
        </a:xfrm>
      </p:grpSpPr>
      <p:sp>
        <p:nvSpPr>
          <p:cNvPr id="191" name="Shape 191"/>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92" name="Shape 192"/>
          <p:cNvSpPr txBox="1"/>
          <p:nvPr>
            <p:ph idx="1" type="body"/>
          </p:nvPr>
        </p:nvSpPr>
        <p:spPr>
          <a:xfrm>
            <a:off x="812800" y="2133600"/>
            <a:ext cx="7239000" cy="60340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3" name="Shape 193"/>
          <p:cNvSpPr txBox="1"/>
          <p:nvPr>
            <p:ph idx="2" type="body"/>
          </p:nvPr>
        </p:nvSpPr>
        <p:spPr>
          <a:xfrm>
            <a:off x="8204200" y="2133600"/>
            <a:ext cx="7239000" cy="6034087"/>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4" name="Shape 194"/>
        <p:cNvGrpSpPr/>
        <p:nvPr/>
      </p:nvGrpSpPr>
      <p:grpSpPr>
        <a:xfrm>
          <a:off x="0" y="0"/>
          <a:ext cx="0" cy="0"/>
          <a:chOff x="0" y="0"/>
          <a:chExt cx="0" cy="0"/>
        </a:xfrm>
      </p:grpSpPr>
      <p:sp>
        <p:nvSpPr>
          <p:cNvPr id="195" name="Shape 195"/>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6" name="Shape 196"/>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7" name="Shape 197"/>
        <p:cNvGrpSpPr/>
        <p:nvPr/>
      </p:nvGrpSpPr>
      <p:grpSpPr>
        <a:xfrm>
          <a:off x="0" y="0"/>
          <a:ext cx="0" cy="0"/>
          <a:chOff x="0" y="0"/>
          <a:chExt cx="0" cy="0"/>
        </a:xfrm>
      </p:grpSpPr>
      <p:sp>
        <p:nvSpPr>
          <p:cNvPr id="198" name="Shape 198"/>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199" name="Shape 199"/>
          <p:cNvSpPr txBox="1"/>
          <p:nvPr>
            <p:ph idx="1" type="body"/>
          </p:nvPr>
        </p:nvSpPr>
        <p:spPr>
          <a:xfrm>
            <a:off x="812800" y="2133600"/>
            <a:ext cx="14630400" cy="6034087"/>
          </a:xfrm>
          <a:prstGeom prst="rect">
            <a:avLst/>
          </a:prstGeom>
          <a:noFill/>
          <a:ln>
            <a:noFill/>
          </a:ln>
        </p:spPr>
        <p:txBody>
          <a:bodyPr anchorCtr="0" anchor="t" bIns="91425" lIns="91425" rIns="91425" tIns="91425"/>
          <a:lstStyle>
            <a:lvl1pPr indent="-342900" lvl="0" marL="342900" rtl="0" algn="ctr">
              <a:spcBef>
                <a:spcPts val="0"/>
              </a:spcBef>
              <a:spcAft>
                <a:spcPts val="0"/>
              </a:spcAft>
              <a:defRPr/>
            </a:lvl1pPr>
            <a:lvl2pPr indent="-285750" lvl="1" marL="742950" rtl="0" algn="ctr">
              <a:spcBef>
                <a:spcPts val="0"/>
              </a:spcBef>
              <a:spcAft>
                <a:spcPts val="0"/>
              </a:spcAft>
              <a:defRPr/>
            </a:lvl2pPr>
            <a:lvl3pPr indent="-228600" lvl="2" marL="1143000" rtl="0" algn="ctr">
              <a:spcBef>
                <a:spcPts val="0"/>
              </a:spcBef>
              <a:spcAft>
                <a:spcPts val="0"/>
              </a:spcAft>
              <a:defRPr/>
            </a:lvl3pPr>
            <a:lvl4pPr indent="-228600" lvl="3" marL="1600200" rtl="0" algn="ctr">
              <a:spcBef>
                <a:spcPts val="0"/>
              </a:spcBef>
              <a:spcAft>
                <a:spcPts val="0"/>
              </a:spcAft>
              <a:defRPr/>
            </a:lvl4pPr>
            <a:lvl5pPr indent="-228600" lvl="4" marL="2057400"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0" name="Shape 200"/>
        <p:cNvGrpSpPr/>
        <p:nvPr/>
      </p:nvGrpSpPr>
      <p:grpSpPr>
        <a:xfrm>
          <a:off x="0" y="0"/>
          <a:ext cx="0" cy="0"/>
          <a:chOff x="0" y="0"/>
          <a:chExt cx="0" cy="0"/>
        </a:xfrm>
      </p:grpSpPr>
      <p:sp>
        <p:nvSpPr>
          <p:cNvPr id="201" name="Shape 201"/>
          <p:cNvSpPr txBox="1"/>
          <p:nvPr>
            <p:ph type="ctrTitle"/>
          </p:nvPr>
        </p:nvSpPr>
        <p:spPr>
          <a:xfrm>
            <a:off x="1219200" y="2840038"/>
            <a:ext cx="13817599" cy="1960561"/>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202" name="Shape 202"/>
          <p:cNvSpPr txBox="1"/>
          <p:nvPr>
            <p:ph idx="1" type="subTitle"/>
          </p:nvPr>
        </p:nvSpPr>
        <p:spPr>
          <a:xfrm>
            <a:off x="2438400" y="5181600"/>
            <a:ext cx="11379200" cy="2336800"/>
          </a:xfrm>
          <a:prstGeom prst="rect">
            <a:avLst/>
          </a:prstGeom>
          <a:noFill/>
          <a:ln>
            <a:noFill/>
          </a:ln>
        </p:spPr>
        <p:txBody>
          <a:bodyPr anchorCtr="0" anchor="t" bIns="91425" lIns="91425" rIns="91425" tIns="91425"/>
          <a:lstStyle>
            <a:lvl1pPr indent="0" lvl="0" marL="0" marR="0" rtl="0" algn="ctr">
              <a:spcBef>
                <a:spcPts val="0"/>
              </a:spcBef>
              <a:spcAft>
                <a:spcPts val="0"/>
              </a:spcAft>
              <a:buClr>
                <a:schemeClr val="lt1"/>
              </a:buClr>
              <a:buFont typeface="Cabin"/>
              <a:buNone/>
              <a:defRPr/>
            </a:lvl1pPr>
            <a:lvl2pPr indent="0" lvl="1" marL="457200" marR="0" rtl="0" algn="ctr">
              <a:spcBef>
                <a:spcPts val="0"/>
              </a:spcBef>
              <a:spcAft>
                <a:spcPts val="0"/>
              </a:spcAft>
              <a:buClr>
                <a:schemeClr val="lt1"/>
              </a:buClr>
              <a:buFont typeface="Cabin"/>
              <a:buNone/>
              <a:defRPr/>
            </a:lvl2pPr>
            <a:lvl3pPr indent="0" lvl="2" marL="914400" marR="0" rtl="0" algn="ctr">
              <a:spcBef>
                <a:spcPts val="0"/>
              </a:spcBef>
              <a:spcAft>
                <a:spcPts val="0"/>
              </a:spcAft>
              <a:buClr>
                <a:schemeClr val="lt1"/>
              </a:buClr>
              <a:buFont typeface="Cabin"/>
              <a:buNone/>
              <a:defRPr/>
            </a:lvl3pPr>
            <a:lvl4pPr indent="0" lvl="3" marL="1371600" marR="0" rtl="0" algn="ctr">
              <a:spcBef>
                <a:spcPts val="0"/>
              </a:spcBef>
              <a:spcAft>
                <a:spcPts val="0"/>
              </a:spcAft>
              <a:buClr>
                <a:schemeClr val="lt1"/>
              </a:buClr>
              <a:buFont typeface="Cabin"/>
              <a:buNone/>
              <a:defRPr/>
            </a:lvl4pPr>
            <a:lvl5pPr indent="0" lvl="4" marL="1828800" marR="0" rtl="0" algn="ctr">
              <a:spcBef>
                <a:spcPts val="0"/>
              </a:spcBef>
              <a:spcAft>
                <a:spcPts val="0"/>
              </a:spcAft>
              <a:buClr>
                <a:schemeClr val="lt1"/>
              </a:buClr>
              <a:buFont typeface="Cabin"/>
              <a:buNone/>
              <a:defRPr/>
            </a:lvl5pPr>
            <a:lvl6pPr indent="0" lvl="5" marL="2286000" marR="0" rtl="0" algn="ctr">
              <a:spcBef>
                <a:spcPts val="0"/>
              </a:spcBef>
              <a:spcAft>
                <a:spcPts val="0"/>
              </a:spcAft>
              <a:buClr>
                <a:schemeClr val="lt1"/>
              </a:buClr>
              <a:buFont typeface="Cabin"/>
              <a:buNone/>
              <a:defRPr/>
            </a:lvl6pPr>
            <a:lvl7pPr indent="0" lvl="6" marL="2743200" marR="0" rtl="0" algn="ctr">
              <a:spcBef>
                <a:spcPts val="0"/>
              </a:spcBef>
              <a:spcAft>
                <a:spcPts val="0"/>
              </a:spcAft>
              <a:buClr>
                <a:schemeClr val="lt1"/>
              </a:buClr>
              <a:buFont typeface="Cabin"/>
              <a:buNone/>
              <a:defRPr/>
            </a:lvl7pPr>
            <a:lvl8pPr indent="0" lvl="7" marL="3200400" marR="0" rtl="0" algn="ctr">
              <a:spcBef>
                <a:spcPts val="0"/>
              </a:spcBef>
              <a:spcAft>
                <a:spcPts val="0"/>
              </a:spcAft>
              <a:buClr>
                <a:schemeClr val="lt1"/>
              </a:buClr>
              <a:buFont typeface="Cabin"/>
              <a:buNone/>
              <a:defRPr/>
            </a:lvl8pPr>
            <a:lvl9pPr indent="0" lvl="8" marL="3657600" marR="0" rtl="0" algn="ctr">
              <a:spcBef>
                <a:spcPts val="0"/>
              </a:spcBef>
              <a:spcAft>
                <a:spcPts val="0"/>
              </a:spcAft>
              <a:buClr>
                <a:schemeClr val="lt1"/>
              </a:buClr>
              <a:buFont typeface="Cabin"/>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04" name="Shape 204"/>
        <p:cNvGrpSpPr/>
        <p:nvPr/>
      </p:nvGrpSpPr>
      <p:grpSpPr>
        <a:xfrm>
          <a:off x="0" y="0"/>
          <a:ext cx="0" cy="0"/>
          <a:chOff x="0" y="0"/>
          <a:chExt cx="0" cy="0"/>
        </a:xfrm>
      </p:grpSpPr>
      <p:sp>
        <p:nvSpPr>
          <p:cNvPr id="205" name="Shape 205"/>
          <p:cNvSpPr txBox="1"/>
          <p:nvPr>
            <p:ph type="title"/>
          </p:nvPr>
        </p:nvSpPr>
        <p:spPr>
          <a:xfrm>
            <a:off x="812800" y="366712"/>
            <a:ext cx="14630400" cy="1524000"/>
          </a:xfrm>
          <a:prstGeom prst="rect">
            <a:avLst/>
          </a:prstGeom>
          <a:noFill/>
          <a:ln>
            <a:noFill/>
          </a:ln>
        </p:spPr>
        <p:txBody>
          <a:bodyPr anchorCtr="0" anchor="t"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206" name="Shape 206"/>
          <p:cNvSpPr txBox="1"/>
          <p:nvPr>
            <p:ph idx="1" type="body"/>
          </p:nvPr>
        </p:nvSpPr>
        <p:spPr>
          <a:xfrm>
            <a:off x="812800" y="2133600"/>
            <a:ext cx="14630400" cy="6034087"/>
          </a:xfrm>
          <a:prstGeom prst="rect">
            <a:avLst/>
          </a:prstGeom>
          <a:noFill/>
          <a:ln>
            <a:noFill/>
          </a:ln>
        </p:spPr>
        <p:txBody>
          <a:bodyPr anchorCtr="0" anchor="t" bIns="91425" lIns="91425" rIns="91425" tIns="91425"/>
          <a:lstStyle>
            <a:lvl1pPr indent="-142494" lvl="0" marL="749300" rtl="0" algn="l">
              <a:spcBef>
                <a:spcPts val="3500"/>
              </a:spcBef>
              <a:spcAft>
                <a:spcPts val="0"/>
              </a:spcAft>
              <a:buClr>
                <a:schemeClr val="lt1"/>
              </a:buClr>
              <a:buFont typeface="Cabin"/>
              <a:buChar char="•"/>
              <a:defRPr/>
            </a:lvl1pPr>
            <a:lvl2pPr indent="-142494" lvl="1" marL="1041400" rtl="0" algn="l">
              <a:spcBef>
                <a:spcPts val="3500"/>
              </a:spcBef>
              <a:spcAft>
                <a:spcPts val="0"/>
              </a:spcAft>
              <a:buClr>
                <a:schemeClr val="lt1"/>
              </a:buClr>
              <a:buFont typeface="Cabin"/>
              <a:buChar char="•"/>
              <a:defRPr/>
            </a:lvl2pPr>
            <a:lvl3pPr indent="-142494" lvl="2" marL="1333500" rtl="0" algn="l">
              <a:spcBef>
                <a:spcPts val="3500"/>
              </a:spcBef>
              <a:spcAft>
                <a:spcPts val="0"/>
              </a:spcAft>
              <a:buClr>
                <a:schemeClr val="lt1"/>
              </a:buClr>
              <a:buFont typeface="Cabin"/>
              <a:buChar char="•"/>
              <a:defRPr/>
            </a:lvl3pPr>
            <a:lvl4pPr indent="-142494" lvl="3" marL="1638300" rtl="0" algn="l">
              <a:spcBef>
                <a:spcPts val="3500"/>
              </a:spcBef>
              <a:spcAft>
                <a:spcPts val="0"/>
              </a:spcAft>
              <a:buClr>
                <a:schemeClr val="lt1"/>
              </a:buClr>
              <a:buFont typeface="Cabin"/>
              <a:buChar char="•"/>
              <a:defRPr/>
            </a:lvl4pPr>
            <a:lvl5pPr indent="-142494" lvl="4" marL="1930400" rtl="0" algn="l">
              <a:spcBef>
                <a:spcPts val="3500"/>
              </a:spcBef>
              <a:spcAft>
                <a:spcPts val="0"/>
              </a:spcAft>
              <a:buClr>
                <a:schemeClr val="lt1"/>
              </a:buClr>
              <a:buFont typeface="Cabin"/>
              <a:buChar char="•"/>
              <a:defRPr/>
            </a:lvl5pPr>
            <a:lvl6pPr indent="-142494" lvl="5" marL="2387600" rtl="0" algn="l">
              <a:spcBef>
                <a:spcPts val="3500"/>
              </a:spcBef>
              <a:spcAft>
                <a:spcPts val="0"/>
              </a:spcAft>
              <a:buClr>
                <a:schemeClr val="lt1"/>
              </a:buClr>
              <a:buFont typeface="Cabin"/>
              <a:buChar char="•"/>
              <a:defRPr/>
            </a:lvl6pPr>
            <a:lvl7pPr indent="-142494" lvl="6" marL="2844800" rtl="0" algn="l">
              <a:spcBef>
                <a:spcPts val="3500"/>
              </a:spcBef>
              <a:spcAft>
                <a:spcPts val="0"/>
              </a:spcAft>
              <a:buClr>
                <a:schemeClr val="lt1"/>
              </a:buClr>
              <a:buFont typeface="Cabin"/>
              <a:buChar char="•"/>
              <a:defRPr/>
            </a:lvl7pPr>
            <a:lvl8pPr indent="-142494" lvl="7" marL="3302000" rtl="0" algn="l">
              <a:spcBef>
                <a:spcPts val="3500"/>
              </a:spcBef>
              <a:spcAft>
                <a:spcPts val="0"/>
              </a:spcAft>
              <a:buClr>
                <a:schemeClr val="lt1"/>
              </a:buClr>
              <a:buFont typeface="Cabin"/>
              <a:buChar char="•"/>
              <a:defRPr/>
            </a:lvl8pPr>
            <a:lvl9pPr indent="-142494" lvl="8" marL="3759200" rtl="0" algn="l">
              <a:spcBef>
                <a:spcPts val="3500"/>
              </a:spcBef>
              <a:spcAft>
                <a:spcPts val="0"/>
              </a:spcAft>
              <a:buClr>
                <a:schemeClr val="lt1"/>
              </a:buClr>
              <a:buFont typeface="Cabin"/>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9" name="Shape 29"/>
        <p:cNvGrpSpPr/>
        <p:nvPr/>
      </p:nvGrpSpPr>
      <p:grpSpPr>
        <a:xfrm>
          <a:off x="0" y="0"/>
          <a:ext cx="0" cy="0"/>
          <a:chOff x="0" y="0"/>
          <a:chExt cx="0" cy="0"/>
        </a:xfrm>
      </p:grpSpPr>
      <p:sp>
        <p:nvSpPr>
          <p:cNvPr id="30" name="Shape 30"/>
          <p:cNvSpPr txBox="1"/>
          <p:nvPr>
            <p:ph type="title"/>
          </p:nvPr>
        </p:nvSpPr>
        <p:spPr>
          <a:xfrm>
            <a:off x="812800" y="366712"/>
            <a:ext cx="14630400" cy="15240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 name="Shape 31"/>
          <p:cNvSpPr txBox="1"/>
          <p:nvPr>
            <p:ph idx="1" type="body"/>
          </p:nvPr>
        </p:nvSpPr>
        <p:spPr>
          <a:xfrm>
            <a:off x="812800" y="2046288"/>
            <a:ext cx="7181849"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32" name="Shape 32"/>
          <p:cNvSpPr txBox="1"/>
          <p:nvPr>
            <p:ph idx="2" type="body"/>
          </p:nvPr>
        </p:nvSpPr>
        <p:spPr>
          <a:xfrm>
            <a:off x="812800" y="2900363"/>
            <a:ext cx="7181849"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3" type="body"/>
          </p:nvPr>
        </p:nvSpPr>
        <p:spPr>
          <a:xfrm>
            <a:off x="8258175" y="2046288"/>
            <a:ext cx="7185024" cy="854074"/>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
        <p:nvSpPr>
          <p:cNvPr id="34" name="Shape 34"/>
          <p:cNvSpPr txBox="1"/>
          <p:nvPr>
            <p:ph idx="4" type="body"/>
          </p:nvPr>
        </p:nvSpPr>
        <p:spPr>
          <a:xfrm>
            <a:off x="8258175" y="2900363"/>
            <a:ext cx="7185024" cy="52673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5" name="Shape 35"/>
        <p:cNvGrpSpPr/>
        <p:nvPr/>
      </p:nvGrpSpPr>
      <p:grpSpPr>
        <a:xfrm>
          <a:off x="0" y="0"/>
          <a:ext cx="0" cy="0"/>
          <a:chOff x="0" y="0"/>
          <a:chExt cx="0" cy="0"/>
        </a:xfrm>
      </p:grpSpPr>
      <p:sp>
        <p:nvSpPr>
          <p:cNvPr id="36" name="Shape 36"/>
          <p:cNvSpPr txBox="1"/>
          <p:nvPr>
            <p:ph type="title"/>
          </p:nvPr>
        </p:nvSpPr>
        <p:spPr>
          <a:xfrm>
            <a:off x="1155700" y="1536700"/>
            <a:ext cx="13931900" cy="3086099"/>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37" name="Shape 37"/>
          <p:cNvSpPr txBox="1"/>
          <p:nvPr>
            <p:ph idx="1" type="body"/>
          </p:nvPr>
        </p:nvSpPr>
        <p:spPr>
          <a:xfrm>
            <a:off x="1155700" y="4711700"/>
            <a:ext cx="6889750" cy="10541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2" type="body"/>
          </p:nvPr>
        </p:nvSpPr>
        <p:spPr>
          <a:xfrm>
            <a:off x="8197850" y="4711700"/>
            <a:ext cx="6889750" cy="10541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sp>
        <p:nvSpPr>
          <p:cNvPr id="40" name="Shape 40"/>
          <p:cNvSpPr txBox="1"/>
          <p:nvPr>
            <p:ph type="title"/>
          </p:nvPr>
        </p:nvSpPr>
        <p:spPr>
          <a:xfrm>
            <a:off x="1284287" y="5875337"/>
            <a:ext cx="13817599" cy="1816099"/>
          </a:xfrm>
          <a:prstGeom prst="rect">
            <a:avLst/>
          </a:prstGeom>
          <a:noFill/>
          <a:ln>
            <a:noFill/>
          </a:ln>
        </p:spPr>
        <p:txBody>
          <a:bodyPr anchorCtr="0" anchor="t" bIns="91425" lIns="91425" rIns="91425" tIns="91425"/>
          <a:lstStyle>
            <a:lvl1pPr lvl="0" rtl="0" algn="l">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 name="Shape 41"/>
          <p:cNvSpPr txBox="1"/>
          <p:nvPr>
            <p:ph idx="1" type="body"/>
          </p:nvPr>
        </p:nvSpPr>
        <p:spPr>
          <a:xfrm>
            <a:off x="1284287" y="3875087"/>
            <a:ext cx="13817599" cy="2000250"/>
          </a:xfrm>
          <a:prstGeom prst="rect">
            <a:avLst/>
          </a:prstGeom>
          <a:noFill/>
          <a:ln>
            <a:noFill/>
          </a:ln>
        </p:spPr>
        <p:txBody>
          <a:bodyPr anchorCtr="0" anchor="b" bIns="91425" lIns="91425" rIns="91425" tIns="91425"/>
          <a:lstStyle>
            <a:lvl1pPr indent="0" lvl="0" marL="0" rtl="0">
              <a:spcBef>
                <a:spcPts val="0"/>
              </a:spcBef>
              <a:buFont typeface="Cabin"/>
              <a:buNone/>
              <a:defRPr/>
            </a:lvl1pPr>
            <a:lvl2pPr indent="0" lvl="1" marL="457200" rtl="0">
              <a:spcBef>
                <a:spcPts val="0"/>
              </a:spcBef>
              <a:buFont typeface="Cabin"/>
              <a:buNone/>
              <a:defRPr/>
            </a:lvl2pPr>
            <a:lvl3pPr indent="0" lvl="2" marL="914400" rtl="0">
              <a:spcBef>
                <a:spcPts val="0"/>
              </a:spcBef>
              <a:buFont typeface="Cabin"/>
              <a:buNone/>
              <a:defRPr/>
            </a:lvl3pPr>
            <a:lvl4pPr indent="0" lvl="3" marL="1371600" rtl="0">
              <a:spcBef>
                <a:spcPts val="0"/>
              </a:spcBef>
              <a:buFont typeface="Cabin"/>
              <a:buNone/>
              <a:defRPr/>
            </a:lvl4pPr>
            <a:lvl5pPr indent="0" lvl="4" marL="1828800" rtl="0">
              <a:spcBef>
                <a:spcPts val="0"/>
              </a:spcBef>
              <a:buFont typeface="Cabin"/>
              <a:buNone/>
              <a:defRPr/>
            </a:lvl5pPr>
            <a:lvl6pPr indent="0" lvl="5" marL="2286000" rtl="0">
              <a:spcBef>
                <a:spcPts val="0"/>
              </a:spcBef>
              <a:buFont typeface="Cabin"/>
              <a:buNone/>
              <a:defRPr/>
            </a:lvl6pPr>
            <a:lvl7pPr indent="0" lvl="6" marL="2743200" rtl="0">
              <a:spcBef>
                <a:spcPts val="0"/>
              </a:spcBef>
              <a:buFont typeface="Cabin"/>
              <a:buNone/>
              <a:defRPr/>
            </a:lvl7pPr>
            <a:lvl8pPr indent="0" lvl="7" marL="3200400" rtl="0">
              <a:spcBef>
                <a:spcPts val="0"/>
              </a:spcBef>
              <a:buFont typeface="Cabin"/>
              <a:buNone/>
              <a:defRPr/>
            </a:lvl8pPr>
            <a:lvl9pPr indent="0" lvl="8" marL="3657600" rtl="0">
              <a:spcBef>
                <a:spcPts val="0"/>
              </a:spcBef>
              <a:buFont typeface="Cabin"/>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7.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3.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155700" y="1536700"/>
            <a:ext cx="13931900" cy="3086099"/>
          </a:xfrm>
          <a:prstGeom prst="rect">
            <a:avLst/>
          </a:prstGeom>
          <a:noFill/>
          <a:ln>
            <a:noFill/>
          </a:ln>
        </p:spPr>
        <p:txBody>
          <a:bodyPr anchorCtr="0" anchor="b"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1" name="Shape 11"/>
          <p:cNvSpPr txBox="1"/>
          <p:nvPr>
            <p:ph idx="1" type="body"/>
          </p:nvPr>
        </p:nvSpPr>
        <p:spPr>
          <a:xfrm>
            <a:off x="1155700" y="4711700"/>
            <a:ext cx="13931900" cy="1054100"/>
          </a:xfrm>
          <a:prstGeom prst="rect">
            <a:avLst/>
          </a:prstGeom>
          <a:noFill/>
          <a:ln>
            <a:noFill/>
          </a:ln>
        </p:spPr>
        <p:txBody>
          <a:bodyPr anchorCtr="0" anchor="t" bIns="91425" lIns="91425" rIns="91425" tIns="91425"/>
          <a:lstStyle>
            <a:lvl1pPr indent="-342900" lvl="0" marL="342900" marR="0" rtl="0" algn="ctr">
              <a:spcBef>
                <a:spcPts val="0"/>
              </a:spcBef>
              <a:spcAft>
                <a:spcPts val="0"/>
              </a:spcAft>
              <a:defRPr/>
            </a:lvl1pPr>
            <a:lvl2pPr indent="-285750" lvl="1" marL="742950" marR="0" rtl="0" algn="ctr">
              <a:spcBef>
                <a:spcPts val="0"/>
              </a:spcBef>
              <a:spcAft>
                <a:spcPts val="0"/>
              </a:spcAft>
              <a:defRPr/>
            </a:lvl2pPr>
            <a:lvl3pPr indent="-228600" lvl="2" marL="1143000" marR="0" rtl="0" algn="ctr">
              <a:spcBef>
                <a:spcPts val="0"/>
              </a:spcBef>
              <a:spcAft>
                <a:spcPts val="0"/>
              </a:spcAft>
              <a:defRPr/>
            </a:lvl3pPr>
            <a:lvl4pPr indent="-228600" lvl="3" marL="1600200" marR="0" rtl="0" algn="ctr">
              <a:spcBef>
                <a:spcPts val="0"/>
              </a:spcBef>
              <a:spcAft>
                <a:spcPts val="0"/>
              </a:spcAft>
              <a:defRPr/>
            </a:lvl4pPr>
            <a:lvl5pPr indent="-228600" lvl="4" marL="205740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1155700" y="241300"/>
            <a:ext cx="13931900" cy="229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50" name="Shape 50"/>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42494" lvl="0" marL="711200" marR="0" rtl="0" algn="l">
              <a:spcBef>
                <a:spcPts val="3500"/>
              </a:spcBef>
              <a:spcAft>
                <a:spcPts val="0"/>
              </a:spcAft>
              <a:buClr>
                <a:schemeClr val="lt1"/>
              </a:buClr>
              <a:buFont typeface="Cabin"/>
              <a:buChar char="•"/>
              <a:defRPr/>
            </a:lvl1pPr>
            <a:lvl2pPr indent="-142494" lvl="1" marL="1003300" marR="0" rtl="0" algn="l">
              <a:spcBef>
                <a:spcPts val="3500"/>
              </a:spcBef>
              <a:spcAft>
                <a:spcPts val="0"/>
              </a:spcAft>
              <a:buClr>
                <a:schemeClr val="lt1"/>
              </a:buClr>
              <a:buFont typeface="Cabin"/>
              <a:buChar char="•"/>
              <a:defRPr/>
            </a:lvl2pPr>
            <a:lvl3pPr indent="-142494" lvl="2" marL="1295400" marR="0" rtl="0" algn="l">
              <a:spcBef>
                <a:spcPts val="3500"/>
              </a:spcBef>
              <a:spcAft>
                <a:spcPts val="0"/>
              </a:spcAft>
              <a:buClr>
                <a:schemeClr val="lt1"/>
              </a:buClr>
              <a:buFont typeface="Cabin"/>
              <a:buChar char="•"/>
              <a:defRPr/>
            </a:lvl3pPr>
            <a:lvl4pPr indent="-142494" lvl="3" marL="1600200" marR="0" rtl="0" algn="l">
              <a:spcBef>
                <a:spcPts val="3500"/>
              </a:spcBef>
              <a:spcAft>
                <a:spcPts val="0"/>
              </a:spcAft>
              <a:buClr>
                <a:schemeClr val="lt1"/>
              </a:buClr>
              <a:buFont typeface="Cabin"/>
              <a:buChar char="•"/>
              <a:defRPr/>
            </a:lvl4pPr>
            <a:lvl5pPr indent="-142494" lvl="4" marL="1892300" marR="0" rtl="0" algn="l">
              <a:spcBef>
                <a:spcPts val="3500"/>
              </a:spcBef>
              <a:spcAft>
                <a:spcPts val="0"/>
              </a:spcAft>
              <a:buClr>
                <a:schemeClr val="lt1"/>
              </a:buClr>
              <a:buFont typeface="Cabin"/>
              <a:buChar char="•"/>
              <a:defRPr/>
            </a:lvl5pPr>
            <a:lvl6pPr indent="-142494" lvl="5" marL="2349500" marR="0" rtl="0" algn="l">
              <a:spcBef>
                <a:spcPts val="3500"/>
              </a:spcBef>
              <a:spcAft>
                <a:spcPts val="0"/>
              </a:spcAft>
              <a:buClr>
                <a:schemeClr val="lt1"/>
              </a:buClr>
              <a:buFont typeface="Cabin"/>
              <a:buChar char="•"/>
              <a:defRPr/>
            </a:lvl6pPr>
            <a:lvl7pPr indent="-142494" lvl="6" marL="2806700" marR="0" rtl="0" algn="l">
              <a:spcBef>
                <a:spcPts val="3500"/>
              </a:spcBef>
              <a:spcAft>
                <a:spcPts val="0"/>
              </a:spcAft>
              <a:buClr>
                <a:schemeClr val="lt1"/>
              </a:buClr>
              <a:buFont typeface="Cabin"/>
              <a:buChar char="•"/>
              <a:defRPr/>
            </a:lvl7pPr>
            <a:lvl8pPr indent="-142494" lvl="7" marL="3263900" marR="0" rtl="0" algn="l">
              <a:spcBef>
                <a:spcPts val="3500"/>
              </a:spcBef>
              <a:spcAft>
                <a:spcPts val="0"/>
              </a:spcAft>
              <a:buClr>
                <a:schemeClr val="lt1"/>
              </a:buClr>
              <a:buFont typeface="Cabin"/>
              <a:buChar char="•"/>
              <a:defRPr/>
            </a:lvl8pPr>
            <a:lvl9pPr indent="-142494" lvl="8" marL="3721100" marR="0" rtl="0" algn="l">
              <a:spcBef>
                <a:spcPts val="35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1511300" y="241300"/>
            <a:ext cx="13233399" cy="2286000"/>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89" name="Shape 89"/>
          <p:cNvSpPr txBox="1"/>
          <p:nvPr>
            <p:ph idx="1" type="body"/>
          </p:nvPr>
        </p:nvSpPr>
        <p:spPr>
          <a:xfrm>
            <a:off x="1511300" y="2590800"/>
            <a:ext cx="13233399" cy="5359400"/>
          </a:xfrm>
          <a:prstGeom prst="rect">
            <a:avLst/>
          </a:prstGeom>
          <a:noFill/>
          <a:ln>
            <a:noFill/>
          </a:ln>
        </p:spPr>
        <p:txBody>
          <a:bodyPr anchorCtr="0" anchor="ctr" bIns="91425" lIns="91425" rIns="91425" tIns="91425"/>
          <a:lstStyle>
            <a:lvl1pPr indent="-374776" lvl="0" marL="1054100" marR="0" rtl="0" algn="l">
              <a:spcBef>
                <a:spcPts val="2300"/>
              </a:spcBef>
              <a:spcAft>
                <a:spcPts val="0"/>
              </a:spcAft>
              <a:buClr>
                <a:schemeClr val="lt1"/>
              </a:buClr>
              <a:buFont typeface="Cabin"/>
              <a:buChar char="•"/>
              <a:defRPr/>
            </a:lvl1pPr>
            <a:lvl2pPr indent="-374776" lvl="1" marL="1498600" marR="0" rtl="0" algn="l">
              <a:spcBef>
                <a:spcPts val="2300"/>
              </a:spcBef>
              <a:spcAft>
                <a:spcPts val="0"/>
              </a:spcAft>
              <a:buClr>
                <a:schemeClr val="lt1"/>
              </a:buClr>
              <a:buFont typeface="Cabin"/>
              <a:buChar char="•"/>
              <a:defRPr/>
            </a:lvl2pPr>
            <a:lvl3pPr indent="-374776" lvl="2" marL="1943100" marR="0" rtl="0" algn="l">
              <a:spcBef>
                <a:spcPts val="2300"/>
              </a:spcBef>
              <a:spcAft>
                <a:spcPts val="0"/>
              </a:spcAft>
              <a:buClr>
                <a:schemeClr val="lt1"/>
              </a:buClr>
              <a:buFont typeface="Cabin"/>
              <a:buChar char="•"/>
              <a:defRPr/>
            </a:lvl3pPr>
            <a:lvl4pPr indent="-374776" lvl="3" marL="2387600" marR="0" rtl="0" algn="l">
              <a:spcBef>
                <a:spcPts val="2300"/>
              </a:spcBef>
              <a:spcAft>
                <a:spcPts val="0"/>
              </a:spcAft>
              <a:buClr>
                <a:schemeClr val="lt1"/>
              </a:buClr>
              <a:buFont typeface="Cabin"/>
              <a:buChar char="•"/>
              <a:defRPr/>
            </a:lvl4pPr>
            <a:lvl5pPr indent="-374776" lvl="4" marL="2832100" marR="0" rtl="0" algn="l">
              <a:spcBef>
                <a:spcPts val="2300"/>
              </a:spcBef>
              <a:spcAft>
                <a:spcPts val="0"/>
              </a:spcAft>
              <a:buClr>
                <a:schemeClr val="lt1"/>
              </a:buClr>
              <a:buFont typeface="Cabin"/>
              <a:buChar char="•"/>
              <a:defRPr/>
            </a:lvl5pPr>
            <a:lvl6pPr indent="-374776" lvl="5" marL="3289300" marR="0" rtl="0" algn="l">
              <a:spcBef>
                <a:spcPts val="2300"/>
              </a:spcBef>
              <a:spcAft>
                <a:spcPts val="0"/>
              </a:spcAft>
              <a:buClr>
                <a:schemeClr val="lt1"/>
              </a:buClr>
              <a:buFont typeface="Cabin"/>
              <a:buChar char="•"/>
              <a:defRPr/>
            </a:lvl6pPr>
            <a:lvl7pPr indent="-374777" lvl="6" marL="3746500" marR="0" rtl="0" algn="l">
              <a:spcBef>
                <a:spcPts val="2300"/>
              </a:spcBef>
              <a:spcAft>
                <a:spcPts val="0"/>
              </a:spcAft>
              <a:buClr>
                <a:schemeClr val="lt1"/>
              </a:buClr>
              <a:buFont typeface="Cabin"/>
              <a:buChar char="•"/>
              <a:defRPr/>
            </a:lvl7pPr>
            <a:lvl8pPr indent="-374777" lvl="7" marL="4203700" marR="0" rtl="0" algn="l">
              <a:spcBef>
                <a:spcPts val="2300"/>
              </a:spcBef>
              <a:spcAft>
                <a:spcPts val="0"/>
              </a:spcAft>
              <a:buClr>
                <a:schemeClr val="lt1"/>
              </a:buClr>
              <a:buFont typeface="Cabin"/>
              <a:buChar char="•"/>
              <a:defRPr/>
            </a:lvl8pPr>
            <a:lvl9pPr indent="-374777" lvl="8" marL="4660900" marR="0" rtl="0" algn="l">
              <a:spcBef>
                <a:spcPts val="23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1155700" y="241300"/>
            <a:ext cx="13931900" cy="229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
        <p:nvSpPr>
          <p:cNvPr id="128" name="Shape 128"/>
          <p:cNvSpPr txBox="1"/>
          <p:nvPr>
            <p:ph idx="1" type="body"/>
          </p:nvPr>
        </p:nvSpPr>
        <p:spPr>
          <a:xfrm>
            <a:off x="1155700" y="2603500"/>
            <a:ext cx="13931900" cy="5702299"/>
          </a:xfrm>
          <a:prstGeom prst="rect">
            <a:avLst/>
          </a:prstGeom>
          <a:noFill/>
          <a:ln>
            <a:noFill/>
          </a:ln>
        </p:spPr>
        <p:txBody>
          <a:bodyPr anchorCtr="0" anchor="ctr" bIns="91425" lIns="91425" rIns="91425" tIns="91425"/>
          <a:lstStyle>
            <a:lvl1pPr indent="-164211" lvl="0" marL="711200" marR="0" rtl="0" algn="l">
              <a:spcBef>
                <a:spcPts val="3500"/>
              </a:spcBef>
              <a:spcAft>
                <a:spcPts val="0"/>
              </a:spcAft>
              <a:buClr>
                <a:schemeClr val="lt1"/>
              </a:buClr>
              <a:buFont typeface="Cabin"/>
              <a:buChar char="•"/>
              <a:defRPr/>
            </a:lvl1pPr>
            <a:lvl2pPr indent="-164211" lvl="1" marL="1003300" marR="0" rtl="0" algn="l">
              <a:spcBef>
                <a:spcPts val="3500"/>
              </a:spcBef>
              <a:spcAft>
                <a:spcPts val="0"/>
              </a:spcAft>
              <a:buClr>
                <a:schemeClr val="lt1"/>
              </a:buClr>
              <a:buFont typeface="Cabin"/>
              <a:buChar char="•"/>
              <a:defRPr/>
            </a:lvl2pPr>
            <a:lvl3pPr indent="-164211" lvl="2" marL="1295400" marR="0" rtl="0" algn="l">
              <a:spcBef>
                <a:spcPts val="3500"/>
              </a:spcBef>
              <a:spcAft>
                <a:spcPts val="0"/>
              </a:spcAft>
              <a:buClr>
                <a:schemeClr val="lt1"/>
              </a:buClr>
              <a:buFont typeface="Cabin"/>
              <a:buChar char="•"/>
              <a:defRPr/>
            </a:lvl3pPr>
            <a:lvl4pPr indent="-164211" lvl="3" marL="1600200" marR="0" rtl="0" algn="l">
              <a:spcBef>
                <a:spcPts val="3500"/>
              </a:spcBef>
              <a:spcAft>
                <a:spcPts val="0"/>
              </a:spcAft>
              <a:buClr>
                <a:schemeClr val="lt1"/>
              </a:buClr>
              <a:buFont typeface="Cabin"/>
              <a:buChar char="•"/>
              <a:defRPr/>
            </a:lvl4pPr>
            <a:lvl5pPr indent="-164210" lvl="4" marL="1892300" marR="0" rtl="0" algn="l">
              <a:spcBef>
                <a:spcPts val="3500"/>
              </a:spcBef>
              <a:spcAft>
                <a:spcPts val="0"/>
              </a:spcAft>
              <a:buClr>
                <a:schemeClr val="lt1"/>
              </a:buClr>
              <a:buFont typeface="Cabin"/>
              <a:buChar char="•"/>
              <a:defRPr/>
            </a:lvl5pPr>
            <a:lvl6pPr indent="-164210" lvl="5" marL="2349500" marR="0" rtl="0" algn="l">
              <a:spcBef>
                <a:spcPts val="3500"/>
              </a:spcBef>
              <a:spcAft>
                <a:spcPts val="0"/>
              </a:spcAft>
              <a:buClr>
                <a:schemeClr val="lt1"/>
              </a:buClr>
              <a:buFont typeface="Cabin"/>
              <a:buChar char="•"/>
              <a:defRPr/>
            </a:lvl6pPr>
            <a:lvl7pPr indent="-164210" lvl="6" marL="2806700" marR="0" rtl="0" algn="l">
              <a:spcBef>
                <a:spcPts val="3500"/>
              </a:spcBef>
              <a:spcAft>
                <a:spcPts val="0"/>
              </a:spcAft>
              <a:buClr>
                <a:schemeClr val="lt1"/>
              </a:buClr>
              <a:buFont typeface="Cabin"/>
              <a:buChar char="•"/>
              <a:defRPr/>
            </a:lvl7pPr>
            <a:lvl8pPr indent="-164210" lvl="7" marL="3263900" marR="0" rtl="0" algn="l">
              <a:spcBef>
                <a:spcPts val="3500"/>
              </a:spcBef>
              <a:spcAft>
                <a:spcPts val="0"/>
              </a:spcAft>
              <a:buClr>
                <a:schemeClr val="lt1"/>
              </a:buClr>
              <a:buFont typeface="Cabin"/>
              <a:buChar char="•"/>
              <a:defRPr/>
            </a:lvl8pPr>
            <a:lvl9pPr indent="-164210" lvl="8" marL="3721100" marR="0" rtl="0" algn="l">
              <a:spcBef>
                <a:spcPts val="3500"/>
              </a:spcBef>
              <a:spcAft>
                <a:spcPts val="0"/>
              </a:spcAft>
              <a:buClr>
                <a:schemeClr val="lt1"/>
              </a:buClr>
              <a:buFont typeface="Cabin"/>
              <a:buChar char="•"/>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65" name="Shape 165"/>
        <p:cNvGrpSpPr/>
        <p:nvPr/>
      </p:nvGrpSpPr>
      <p:grpSpPr>
        <a:xfrm>
          <a:off x="0" y="0"/>
          <a:ext cx="0" cy="0"/>
          <a:chOff x="0" y="0"/>
          <a:chExt cx="0" cy="0"/>
        </a:xfrm>
      </p:grpSpPr>
      <p:sp>
        <p:nvSpPr>
          <p:cNvPr id="166" name="Shape 166"/>
          <p:cNvSpPr txBox="1"/>
          <p:nvPr>
            <p:ph type="title"/>
          </p:nvPr>
        </p:nvSpPr>
        <p:spPr>
          <a:xfrm>
            <a:off x="1155700" y="2781300"/>
            <a:ext cx="13931900" cy="3568699"/>
          </a:xfrm>
          <a:prstGeom prst="rect">
            <a:avLst/>
          </a:prstGeom>
          <a:noFill/>
          <a:ln>
            <a:noFill/>
          </a:ln>
        </p:spPr>
        <p:txBody>
          <a:bodyPr anchorCtr="0" anchor="ctr" bIns="91425" lIns="91425" rIns="91425" tIns="91425"/>
          <a:lstStyle>
            <a:lvl1pPr indent="0" lvl="0" marL="0" marR="0" rtl="0" algn="ctr">
              <a:spcBef>
                <a:spcPts val="0"/>
              </a:spcBef>
              <a:spcAft>
                <a:spcPts val="0"/>
              </a:spcAft>
              <a:defRPr/>
            </a:lvl1pPr>
            <a:lvl2pPr indent="0" lvl="1" marL="0" marR="0" rtl="0" algn="ctr">
              <a:spcBef>
                <a:spcPts val="0"/>
              </a:spcBef>
              <a:spcAft>
                <a:spcPts val="0"/>
              </a:spcAft>
              <a:defRPr/>
            </a:lvl2pPr>
            <a:lvl3pPr indent="0" lvl="2" marL="0" marR="0" rtl="0" algn="ctr">
              <a:spcBef>
                <a:spcPts val="0"/>
              </a:spcBef>
              <a:spcAft>
                <a:spcPts val="0"/>
              </a:spcAft>
              <a:defRPr/>
            </a:lvl3pPr>
            <a:lvl4pPr indent="0" lvl="3" marL="0" marR="0" rtl="0" algn="ctr">
              <a:spcBef>
                <a:spcPts val="0"/>
              </a:spcBef>
              <a:spcAft>
                <a:spcPts val="0"/>
              </a:spcAft>
              <a:defRPr/>
            </a:lvl4pPr>
            <a:lvl5pPr indent="0" lvl="4" marL="0" marR="0" rtl="0" algn="ctr">
              <a:spcBef>
                <a:spcPts val="0"/>
              </a:spcBef>
              <a:spcAft>
                <a:spcPts val="0"/>
              </a:spcAft>
              <a:defRPr/>
            </a:lvl5pPr>
            <a:lvl6pPr indent="0" lvl="5" marL="457200" marR="0" rtl="0" algn="ctr">
              <a:spcBef>
                <a:spcPts val="0"/>
              </a:spcBef>
              <a:spcAft>
                <a:spcPts val="0"/>
              </a:spcAft>
              <a:defRPr/>
            </a:lvl6pPr>
            <a:lvl7pPr indent="0" lvl="6" marL="914400" marR="0" rtl="0" algn="ctr">
              <a:spcBef>
                <a:spcPts val="0"/>
              </a:spcBef>
              <a:spcAft>
                <a:spcPts val="0"/>
              </a:spcAft>
              <a:defRPr/>
            </a:lvl7pPr>
            <a:lvl8pPr indent="0" lvl="7" marL="1371600" marR="0" rtl="0" algn="ctr">
              <a:spcBef>
                <a:spcPts val="0"/>
              </a:spcBef>
              <a:spcAft>
                <a:spcPts val="0"/>
              </a:spcAft>
              <a:defRPr/>
            </a:lvl8pPr>
            <a:lvl9pPr indent="0" lvl="8" marL="1828800" marR="0" rtl="0" algn="ctr">
              <a:spcBef>
                <a:spcPts val="0"/>
              </a:spcBef>
              <a:spcAft>
                <a:spcPts val="0"/>
              </a:spcAft>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203" name="Shape 2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hyperlink" Target="http://upload.wikimedia.org/wikipedia/commons/3/3d/RaspberryPi.jpg" TargetMode="Externa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06.jpg"/><Relationship Id="rId4" Type="http://schemas.openxmlformats.org/officeDocument/2006/relationships/image" Target="../media/image15.jpg"/><Relationship Id="rId5" Type="http://schemas.openxmlformats.org/officeDocument/2006/relationships/image" Target="../media/image0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harrypotter.wikia.com/wiki/Salazar_Slytherin"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01.jpg"/><Relationship Id="rId4" Type="http://schemas.openxmlformats.org/officeDocument/2006/relationships/image" Target="../media/image05.jpg"/><Relationship Id="rId5" Type="http://schemas.openxmlformats.org/officeDocument/2006/relationships/image" Target="../media/image04.png"/><Relationship Id="rId6"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www.dr-chuck.com" TargetMode="External"/><Relationship Id="rId4" Type="http://schemas.openxmlformats.org/officeDocument/2006/relationships/hyperlink" Target="http://open.umich.edu/" TargetMode="External"/><Relationship Id="rId5" Type="http://schemas.openxmlformats.org/officeDocument/2006/relationships/image" Target="../media/image02.jpg"/><Relationship Id="rId6"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08.png"/><Relationship Id="rId4" Type="http://schemas.openxmlformats.org/officeDocument/2006/relationships/image" Target="../media/image07.png"/><Relationship Id="rId10"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4.jpg"/><Relationship Id="rId7" Type="http://schemas.openxmlformats.org/officeDocument/2006/relationships/image" Target="../media/image09.jp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lang="en-US" sz="7600">
                <a:solidFill>
                  <a:srgbClr val="FF00FF"/>
                </a:solidFill>
                <a:latin typeface="Cabin"/>
                <a:ea typeface="Cabin"/>
                <a:cs typeface="Cabin"/>
                <a:sym typeface="Cabin"/>
              </a:rPr>
              <a:t>为什么要编程?</a:t>
            </a:r>
          </a:p>
        </p:txBody>
      </p:sp>
      <p:sp>
        <p:nvSpPr>
          <p:cNvPr id="212" name="Shape 212"/>
          <p:cNvSpPr txBox="1"/>
          <p:nvPr>
            <p:ph idx="1" type="body"/>
          </p:nvPr>
        </p:nvSpPr>
        <p:spPr>
          <a:xfrm>
            <a:off x="1155700" y="4711700"/>
            <a:ext cx="13931900" cy="1549400"/>
          </a:xfrm>
          <a:prstGeom prst="rect">
            <a:avLst/>
          </a:prstGeom>
          <a:noFill/>
          <a:ln>
            <a:noFill/>
          </a:ln>
        </p:spPr>
        <p:txBody>
          <a:bodyPr anchorCtr="0" anchor="t"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lang="en-US" sz="4800">
                <a:solidFill>
                  <a:schemeClr val="lt1"/>
                </a:solidFill>
                <a:latin typeface="Cabin"/>
                <a:ea typeface="Cabin"/>
                <a:cs typeface="Cabin"/>
                <a:sym typeface="Cabin"/>
              </a:rPr>
              <a:t>第1章</a:t>
            </a:r>
          </a:p>
        </p:txBody>
      </p:sp>
      <p:sp>
        <p:nvSpPr>
          <p:cNvPr id="213" name="Shape 213"/>
          <p:cNvSpPr txBox="1"/>
          <p:nvPr/>
        </p:nvSpPr>
        <p:spPr>
          <a:xfrm>
            <a:off x="3857448" y="7737750"/>
            <a:ext cx="8528399" cy="10160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200" u="none" cap="none" strike="noStrike">
                <a:solidFill>
                  <a:srgbClr val="FFFF00"/>
                </a:solidFill>
                <a:latin typeface="Cabin"/>
                <a:ea typeface="Cabin"/>
                <a:cs typeface="Cabin"/>
                <a:sym typeface="Cabin"/>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i="0" lang="en-US" sz="3200" u="none" cap="none" strike="noStrike">
                <a:solidFill>
                  <a:srgbClr val="FFFF00"/>
                </a:solidFill>
                <a:latin typeface="Cabin"/>
                <a:ea typeface="Cabin"/>
                <a:cs typeface="Cabin"/>
                <a:sym typeface="Cabin"/>
              </a:rPr>
              <a:t>www.pythonlearn.com</a:t>
            </a:r>
          </a:p>
        </p:txBody>
      </p:sp>
      <p:pic>
        <p:nvPicPr>
          <p:cNvPr id="214" name="Shape 214"/>
          <p:cNvPicPr preferRelativeResize="0"/>
          <p:nvPr/>
        </p:nvPicPr>
        <p:blipFill rotWithShape="1">
          <a:blip r:embed="rId3">
            <a:alphaModFix/>
          </a:blip>
          <a:srcRect b="0" l="0" r="0" t="0"/>
          <a:stretch/>
        </p:blipFill>
        <p:spPr>
          <a:xfrm>
            <a:off x="13790312" y="8064000"/>
            <a:ext cx="1968599" cy="668400"/>
          </a:xfrm>
          <a:prstGeom prst="rect">
            <a:avLst/>
          </a:prstGeom>
          <a:noFill/>
          <a:ln>
            <a:noFill/>
          </a:ln>
        </p:spPr>
      </p:pic>
      <p:pic>
        <p:nvPicPr>
          <p:cNvPr id="215" name="Shape 215"/>
          <p:cNvPicPr preferRelativeResize="0"/>
          <p:nvPr/>
        </p:nvPicPr>
        <p:blipFill rotWithShape="1">
          <a:blip r:embed="rId4">
            <a:alphaModFix/>
          </a:blip>
          <a:srcRect b="0" l="0" r="0" t="0"/>
          <a:stretch/>
        </p:blipFill>
        <p:spPr>
          <a:xfrm>
            <a:off x="635250" y="7733400"/>
            <a:ext cx="1024800" cy="102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人肉程序</a:t>
            </a:r>
            <a:r>
              <a:rPr b="0" i="0" lang="en-US" sz="7600" u="none" cap="none" strike="noStrike">
                <a:solidFill>
                  <a:srgbClr val="00FF00"/>
                </a:solidFill>
                <a:latin typeface="Cabin"/>
                <a:ea typeface="Cabin"/>
                <a:cs typeface="Cabin"/>
                <a:sym typeface="Cabin"/>
              </a:rPr>
              <a:t>...</a:t>
            </a:r>
          </a:p>
        </p:txBody>
      </p:sp>
      <p:sp>
        <p:nvSpPr>
          <p:cNvPr id="309" name="Shape 309"/>
          <p:cNvSpPr txBox="1"/>
          <p:nvPr/>
        </p:nvSpPr>
        <p:spPr>
          <a:xfrm>
            <a:off x="1125537" y="349250"/>
            <a:ext cx="5873749" cy="84328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音乐响起（掉坑里了）</a:t>
            </a:r>
            <a:r>
              <a:rPr b="0" i="0" lang="en-US" sz="3200" u="none" cap="none" strike="noStrike">
                <a:solidFill>
                  <a:schemeClr val="lt1"/>
                </a:solidFill>
                <a:latin typeface="Cabin"/>
                <a:ea typeface="Cabin"/>
                <a:cs typeface="Cabin"/>
                <a:sym typeface="Cabin"/>
              </a:rPr>
              <a: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a:t>
            </a:r>
            <a:r>
              <a:rPr b="0" i="0" lang="en-US" sz="3200" u="none" cap="none" strike="noStrike">
                <a:solidFill>
                  <a:srgbClr val="FF00FF"/>
                </a:solidFill>
                <a:latin typeface="Cabin"/>
                <a:ea typeface="Cabin"/>
                <a:cs typeface="Cabin"/>
                <a:sym typeface="Cabin"/>
              </a:rPr>
              <a:t>ham</a:t>
            </a:r>
            <a:r>
              <a:rPr b="0" i="0" lang="en-US" sz="3200" u="none" cap="none" strike="noStrike">
                <a:solidFill>
                  <a:schemeClr val="lt1"/>
                </a:solidFill>
                <a:latin typeface="Cabin"/>
                <a:ea typeface="Cabin"/>
                <a:cs typeface="Cabin"/>
                <a:sym typeface="Cabin"/>
              </a:rPr>
              <a:t>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a:t>
            </a:r>
            <a:r>
              <a:rPr b="0" i="0" lang="en-US" sz="3200" u="none" cap="none" strike="noStrike">
                <a:solidFill>
                  <a:srgbClr val="00FF00"/>
                </a:solidFill>
                <a:latin typeface="Cabin"/>
                <a:ea typeface="Cabin"/>
                <a:cs typeface="Cabin"/>
                <a:sym typeface="Cabin"/>
              </a:rPr>
              <a:t>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a:t>
            </a:r>
            <a:r>
              <a:rPr b="0" i="0" lang="en-US" sz="3200" u="none" cap="none" strike="noStrike">
                <a:solidFill>
                  <a:srgbClr val="00FF00"/>
                </a:solidFill>
                <a:latin typeface="Cabin"/>
                <a:ea typeface="Cabin"/>
                <a:cs typeface="Cabin"/>
                <a:sym typeface="Cabin"/>
              </a:rPr>
              <a:t>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10" name="Shape 310"/>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11" name="Shape 311"/>
          <p:cNvSpPr txBox="1"/>
          <p:nvPr/>
        </p:nvSpPr>
        <p:spPr>
          <a:xfrm>
            <a:off x="5965149" y="7600950"/>
            <a:ext cx="9841499"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http://www.youtube.com/watch?v=vlzwuFkn88U</a:t>
            </a:r>
          </a:p>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http://www.youtube.com/watch?v=sN62PAKoBfE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人肉程序</a:t>
            </a:r>
            <a:r>
              <a:rPr b="0" i="0" lang="en-US" sz="7600" u="none" cap="none" strike="noStrike">
                <a:solidFill>
                  <a:srgbClr val="00FF00"/>
                </a:solidFill>
                <a:latin typeface="Cabin"/>
                <a:ea typeface="Cabin"/>
                <a:cs typeface="Cabin"/>
                <a:sym typeface="Cabin"/>
              </a:rPr>
              <a:t>...</a:t>
            </a:r>
          </a:p>
        </p:txBody>
      </p:sp>
      <p:sp>
        <p:nvSpPr>
          <p:cNvPr id="317" name="Shape 317"/>
          <p:cNvSpPr txBox="1"/>
          <p:nvPr/>
        </p:nvSpPr>
        <p:spPr>
          <a:xfrm>
            <a:off x="1125537" y="349250"/>
            <a:ext cx="5873749" cy="84328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音乐响起（爬出来了）</a:t>
            </a:r>
            <a:r>
              <a:rPr b="0" i="0" lang="en-US" sz="3200" u="none" cap="none" strike="noStrike">
                <a:solidFill>
                  <a:schemeClr val="lt1"/>
                </a:solidFill>
                <a:latin typeface="Cabin"/>
                <a:ea typeface="Cabin"/>
                <a:cs typeface="Cabin"/>
                <a:sym typeface="Cabin"/>
              </a:rPr>
              <a: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hip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hip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18" name="Shape 318"/>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19" name="Shape 319"/>
          <p:cNvSpPr txBox="1"/>
          <p:nvPr/>
        </p:nvSpPr>
        <p:spPr>
          <a:xfrm>
            <a:off x="5965149" y="7600950"/>
            <a:ext cx="9841499"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http://www.youtube.com/watch?v=vlzwuFkn88U</a:t>
            </a:r>
          </a:p>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http://www.youtube.com/watch?v=sN62PAKoBfE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nvSpPr>
        <p:spPr>
          <a:xfrm>
            <a:off x="1952625" y="4000500"/>
            <a:ext cx="12420600"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the clown ran after the car and the car ran into the tent and the tent fell down on the clown and the car </a:t>
            </a:r>
          </a:p>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（为了翻这段，我特意回去再看了几回视频9:30。最后决定还是保留原文，不然蛇肉就不够原汁原味了）</a:t>
            </a:r>
          </a:p>
        </p:txBody>
      </p:sp>
      <p:pic>
        <p:nvPicPr>
          <p:cNvPr id="325" name="Shape 325"/>
          <p:cNvPicPr preferRelativeResize="0"/>
          <p:nvPr/>
        </p:nvPicPr>
        <p:blipFill rotWithShape="1">
          <a:blip r:embed="rId3">
            <a:alphaModFix/>
          </a:blip>
          <a:srcRect b="0" l="0" r="0" t="0"/>
          <a:stretch/>
        </p:blipFill>
        <p:spPr>
          <a:xfrm>
            <a:off x="12172950" y="419100"/>
            <a:ext cx="2927350" cy="1943100"/>
          </a:xfrm>
          <a:prstGeom prst="rect">
            <a:avLst/>
          </a:prstGeom>
          <a:noFill/>
          <a:ln>
            <a:noFill/>
          </a:ln>
        </p:spPr>
      </p:pic>
      <p:sp>
        <p:nvSpPr>
          <p:cNvPr id="326" name="Shape 326"/>
          <p:cNvSpPr txBox="1"/>
          <p:nvPr>
            <p:ph type="title"/>
          </p:nvPr>
        </p:nvSpPr>
        <p:spPr>
          <a:xfrm>
            <a:off x="1549400" y="6781800"/>
            <a:ext cx="120395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蛇肉程序</a:t>
            </a:r>
            <a:r>
              <a:rPr b="0" i="0" lang="en-US" sz="7600" u="none" cap="none" strike="noStrike">
                <a:solidFill>
                  <a:srgbClr val="00FF00"/>
                </a:solidFill>
                <a:latin typeface="Cabin"/>
                <a:ea typeface="Cabin"/>
                <a:cs typeface="Cabin"/>
                <a:sym typeface="Cabin"/>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0"/>
                                        <p:tgtEl>
                                          <p:spTgt spid="324"/>
                                        </p:tgtEl>
                                        <p:attrNameLst>
                                          <p:attrName>ppt_w</p:attrName>
                                        </p:attrNameLst>
                                      </p:cBhvr>
                                      <p:tavLst>
                                        <p:tav fmla="" tm="0">
                                          <p:val>
                                            <p:strVal val="0"/>
                                          </p:val>
                                        </p:tav>
                                        <p:tav fmla="" tm="100000">
                                          <p:val>
                                            <p:strVal val="#ppt_w"/>
                                          </p:val>
                                        </p:tav>
                                      </p:tavLst>
                                    </p:anim>
                                    <p:anim calcmode="lin" valueType="num">
                                      <p:cBhvr additive="base">
                                        <p:cTn dur="1000"/>
                                        <p:tgtEl>
                                          <p:spTgt spid="3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pic>
        <p:nvPicPr>
          <p:cNvPr id="331" name="Shape 331"/>
          <p:cNvPicPr preferRelativeResize="0"/>
          <p:nvPr/>
        </p:nvPicPr>
        <p:blipFill rotWithShape="1">
          <a:blip r:embed="rId3">
            <a:alphaModFix/>
          </a:blip>
          <a:srcRect b="0" l="0" r="0" t="0"/>
          <a:stretch/>
        </p:blipFill>
        <p:spPr>
          <a:xfrm>
            <a:off x="12172950" y="419100"/>
            <a:ext cx="2927350" cy="1943100"/>
          </a:xfrm>
          <a:prstGeom prst="rect">
            <a:avLst/>
          </a:prstGeom>
          <a:noFill/>
          <a:ln>
            <a:noFill/>
          </a:ln>
        </p:spPr>
      </p:pic>
      <p:sp>
        <p:nvSpPr>
          <p:cNvPr id="332" name="Shape 332"/>
          <p:cNvSpPr txBox="1"/>
          <p:nvPr>
            <p:ph type="title"/>
          </p:nvPr>
        </p:nvSpPr>
        <p:spPr>
          <a:xfrm>
            <a:off x="1549400" y="6781800"/>
            <a:ext cx="120395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蛇肉程序</a:t>
            </a:r>
            <a:r>
              <a:rPr b="0" i="0" lang="en-US" sz="7600" u="none" cap="none" strike="noStrike">
                <a:solidFill>
                  <a:srgbClr val="00FF00"/>
                </a:solidFill>
                <a:latin typeface="Cabin"/>
                <a:ea typeface="Cabin"/>
                <a:cs typeface="Cabin"/>
                <a:sym typeface="Cabin"/>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nvSpPr>
        <p:spPr>
          <a:xfrm>
            <a:off x="930550" y="263550"/>
            <a:ext cx="8708400" cy="86168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name = raw_input(</a:t>
            </a:r>
            <a:r>
              <a:rPr i="0" lang="en-US" sz="2600" u="none" cap="none" strike="noStrike">
                <a:solidFill>
                  <a:srgbClr val="00FF00"/>
                </a:solidFill>
                <a:latin typeface="Courier New"/>
                <a:ea typeface="Courier New"/>
                <a:cs typeface="Courier New"/>
                <a:sym typeface="Courier New"/>
              </a:rPr>
              <a:t>'En</a:t>
            </a:r>
            <a:r>
              <a:rPr b="0" i="0" lang="en-US" sz="2600" u="none" cap="none" strike="noStrike">
                <a:solidFill>
                  <a:srgbClr val="00FF00"/>
                </a:solidFill>
                <a:latin typeface="Courier New"/>
                <a:ea typeface="Courier New"/>
                <a:cs typeface="Courier New"/>
                <a:sym typeface="Courier New"/>
              </a:rPr>
              <a:t>ter file:')</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26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26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print bigword, bigcount</a:t>
            </a:r>
          </a:p>
        </p:txBody>
      </p:sp>
      <p:sp>
        <p:nvSpPr>
          <p:cNvPr id="338" name="Shape 338"/>
          <p:cNvSpPr txBox="1"/>
          <p:nvPr/>
        </p:nvSpPr>
        <p:spPr>
          <a:xfrm>
            <a:off x="10702925" y="1778000"/>
            <a:ext cx="4445099" cy="16890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a:t>
            </a:r>
            <a:r>
              <a:rPr b="0" i="0" lang="en-US" sz="3600" u="none" cap="none" strike="noStrike">
                <a:solidFill>
                  <a:schemeClr val="lt1"/>
                </a:solidFill>
                <a:latin typeface="Cabin"/>
                <a:ea typeface="Cabin"/>
                <a:cs typeface="Cabin"/>
                <a:sym typeface="Cabin"/>
              </a:rPr>
              <a:t>words.txt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to 16</a:t>
            </a:r>
          </a:p>
        </p:txBody>
      </p:sp>
      <p:sp>
        <p:nvSpPr>
          <p:cNvPr id="339" name="Shape 339"/>
          <p:cNvSpPr txBox="1"/>
          <p:nvPr/>
        </p:nvSpPr>
        <p:spPr>
          <a:xfrm>
            <a:off x="10693400" y="5283200"/>
            <a:ext cx="4445000" cy="16891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a:t>
            </a:r>
            <a:r>
              <a:rPr b="0" i="0" lang="en-US" sz="3600" u="none" cap="none" strike="noStrike">
                <a:solidFill>
                  <a:schemeClr val="lt1"/>
                </a:solidFill>
                <a:latin typeface="Cabin"/>
                <a:ea typeface="Cabin"/>
                <a:cs typeface="Cabin"/>
                <a:sym typeface="Cabin"/>
              </a:rPr>
              <a:t>clown.txt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the 7</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lang="en-US" sz="7600">
                <a:solidFill>
                  <a:srgbClr val="FF00FF"/>
                </a:solidFill>
                <a:latin typeface="Cabin"/>
                <a:ea typeface="Cabin"/>
                <a:cs typeface="Cabin"/>
                <a:sym typeface="Cabin"/>
              </a:rPr>
              <a:t>硬件架构</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nvSpPr>
        <p:spPr>
          <a:xfrm>
            <a:off x="1693000" y="8331200"/>
            <a:ext cx="12869999"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2600" u="sng" cap="none" strike="noStrike">
                <a:solidFill>
                  <a:schemeClr val="hlink"/>
                </a:solidFill>
                <a:latin typeface="Cabin"/>
                <a:ea typeface="Cabin"/>
                <a:cs typeface="Cabin"/>
                <a:sym typeface="Cabin"/>
                <a:hlinkClick r:id="rId3"/>
              </a:rPr>
              <a:t>http://upload.wikimedia.org/wikipedia/commons/3/3d/RaspberryPi.jpg</a:t>
            </a:r>
          </a:p>
        </p:txBody>
      </p:sp>
      <p:pic>
        <p:nvPicPr>
          <p:cNvPr id="350" name="Shape 350"/>
          <p:cNvPicPr preferRelativeResize="0"/>
          <p:nvPr/>
        </p:nvPicPr>
        <p:blipFill rotWithShape="1">
          <a:blip r:embed="rId4">
            <a:alphaModFix/>
          </a:blip>
          <a:srcRect b="0" l="0" r="0" t="0"/>
          <a:stretch/>
        </p:blipFill>
        <p:spPr>
          <a:xfrm>
            <a:off x="2209800" y="315912"/>
            <a:ext cx="11836499" cy="788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nvSpPr>
        <p:spPr>
          <a:xfrm>
            <a:off x="6096000" y="1041400"/>
            <a:ext cx="3454399" cy="6489699"/>
          </a:xfrm>
          <a:prstGeom prst="rect">
            <a:avLst/>
          </a:prstGeom>
          <a:noFill/>
          <a:ln cap="rnd" cmpd="sng" w="76200">
            <a:solidFill>
              <a:srgbClr val="FF00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FF00FF"/>
                </a:solidFill>
                <a:latin typeface="Cabin"/>
                <a:ea typeface="Cabin"/>
                <a:cs typeface="Cabin"/>
                <a:sym typeface="Cabin"/>
              </a:rPr>
              <a:t>  </a:t>
            </a:r>
            <a:r>
              <a:rPr lang="en-US" sz="3200">
                <a:solidFill>
                  <a:srgbClr val="FF00FF"/>
                </a:solidFill>
                <a:latin typeface="Cabin"/>
                <a:ea typeface="Cabin"/>
                <a:cs typeface="Cabin"/>
                <a:sym typeface="Cabin"/>
              </a:rPr>
              <a:t>软件</a:t>
            </a:r>
          </a:p>
        </p:txBody>
      </p:sp>
      <p:sp>
        <p:nvSpPr>
          <p:cNvPr id="356" name="Shape 356"/>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输入输出设备</a:t>
            </a:r>
          </a:p>
        </p:txBody>
      </p:sp>
      <p:sp>
        <p:nvSpPr>
          <p:cNvPr id="357" name="Shape 357"/>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中央处理器</a:t>
            </a:r>
          </a:p>
        </p:txBody>
      </p:sp>
      <p:sp>
        <p:nvSpPr>
          <p:cNvPr id="358" name="Shape 358"/>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主存储</a:t>
            </a:r>
          </a:p>
        </p:txBody>
      </p:sp>
      <p:sp>
        <p:nvSpPr>
          <p:cNvPr id="359" name="Shape 359"/>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辅助存储</a:t>
            </a:r>
          </a:p>
        </p:txBody>
      </p:sp>
      <p:cxnSp>
        <p:nvCxnSpPr>
          <p:cNvPr id="360" name="Shape 360"/>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361" name="Shape 361"/>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362" name="Shape 362"/>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363" name="Shape 363"/>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364" name="Shape 364"/>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365" name="Shape 365"/>
          <p:cNvSpPr txBox="1"/>
          <p:nvPr/>
        </p:nvSpPr>
        <p:spPr>
          <a:xfrm>
            <a:off x="12438061" y="692150"/>
            <a:ext cx="2052636"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普通计算机</a:t>
            </a:r>
          </a:p>
        </p:txBody>
      </p:sp>
      <p:sp>
        <p:nvSpPr>
          <p:cNvPr id="366" name="Shape 366"/>
          <p:cNvSpPr/>
          <p:nvPr/>
        </p:nvSpPr>
        <p:spPr>
          <a:xfrm>
            <a:off x="9182100" y="838200"/>
            <a:ext cx="1803400" cy="1270000"/>
          </a:xfrm>
          <a:prstGeom prst="wedgeEllipseCallout">
            <a:avLst>
              <a:gd fmla="val -43827" name="adj1"/>
              <a:gd fmla="val 8022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400">
                <a:solidFill>
                  <a:srgbClr val="00FF00"/>
                </a:solidFill>
                <a:latin typeface="Cabin"/>
                <a:ea typeface="Cabin"/>
                <a:cs typeface="Cabin"/>
                <a:sym typeface="Cabin"/>
              </a:rPr>
              <a:t>定义</a:t>
            </a:r>
          </a:p>
        </p:txBody>
      </p:sp>
      <p:sp>
        <p:nvSpPr>
          <p:cNvPr id="372" name="Shape 372"/>
          <p:cNvSpPr txBox="1"/>
          <p:nvPr>
            <p:ph idx="1" type="body"/>
          </p:nvPr>
        </p:nvSpPr>
        <p:spPr>
          <a:xfrm>
            <a:off x="1155700" y="2374900"/>
            <a:ext cx="13932000" cy="6260999"/>
          </a:xfrm>
          <a:prstGeom prst="rect">
            <a:avLst/>
          </a:prstGeom>
          <a:noFill/>
          <a:ln>
            <a:noFill/>
          </a:ln>
        </p:spPr>
        <p:txBody>
          <a:bodyPr anchorCtr="0" anchor="ctr" bIns="38100" lIns="38100" rIns="38100" tIns="38100">
            <a:noAutofit/>
          </a:bodyPr>
          <a:lstStyle/>
          <a:p>
            <a:pPr indent="-354711" lvl="0" marL="749300" marR="0" rtl="0" algn="l">
              <a:lnSpc>
                <a:spcPct val="100000"/>
              </a:lnSpc>
              <a:spcBef>
                <a:spcPts val="0"/>
              </a:spcBef>
              <a:spcAft>
                <a:spcPts val="0"/>
              </a:spcAft>
              <a:buClr>
                <a:srgbClr val="00FF00"/>
              </a:buClr>
              <a:buSzPct val="100000"/>
              <a:buFont typeface="Cabin"/>
              <a:buChar char="•"/>
            </a:pPr>
            <a:r>
              <a:rPr lang="en-US" sz="3000">
                <a:solidFill>
                  <a:srgbClr val="00FF00"/>
                </a:solidFill>
                <a:latin typeface="Cabin"/>
                <a:ea typeface="Cabin"/>
                <a:cs typeface="Cabin"/>
                <a:sym typeface="Cabin"/>
              </a:rPr>
              <a:t>中央处理器</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运行程序</a:t>
            </a:r>
            <a:r>
              <a:rPr b="0" i="0" lang="en-US" sz="3000" u="none" cap="none" strike="noStrike">
                <a:solidFill>
                  <a:schemeClr val="lt1"/>
                </a:solidFill>
                <a:latin typeface="Cabin"/>
                <a:ea typeface="Cabin"/>
                <a:cs typeface="Cabin"/>
                <a:sym typeface="Cabin"/>
              </a:rPr>
              <a:t>- CPU </a:t>
            </a:r>
            <a:r>
              <a:rPr lang="en-US" sz="3000">
                <a:solidFill>
                  <a:schemeClr val="lt1"/>
                </a:solidFill>
                <a:latin typeface="Cabin"/>
                <a:ea typeface="Cabin"/>
                <a:cs typeface="Cabin"/>
                <a:sym typeface="Cabin"/>
              </a:rPr>
              <a:t>经常问“下一步是”</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确实有别于我们</a:t>
            </a:r>
          </a:p>
          <a:p>
            <a:pPr indent="457200" lvl="0" marL="457200" marR="0" rtl="0" algn="l">
              <a:lnSpc>
                <a:spcPct val="100000"/>
              </a:lnSpc>
              <a:spcBef>
                <a:spcPts val="0"/>
              </a:spcBef>
              <a:spcAft>
                <a:spcPts val="0"/>
              </a:spcAft>
              <a:buNone/>
            </a:pPr>
            <a:r>
              <a:rPr lang="en-US" sz="3000">
                <a:solidFill>
                  <a:schemeClr val="lt1"/>
                </a:solidFill>
                <a:latin typeface="Cabin"/>
                <a:ea typeface="Cabin"/>
                <a:cs typeface="Cabin"/>
                <a:sym typeface="Cabin"/>
              </a:rPr>
              <a:t>的大脑</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非常笨，但却非常非常快</a:t>
            </a:r>
          </a:p>
          <a:p>
            <a:pPr indent="-354711" lvl="0" marL="749300" marR="0" rtl="0" algn="l">
              <a:lnSpc>
                <a:spcPct val="100000"/>
              </a:lnSpc>
              <a:spcBef>
                <a:spcPts val="3500"/>
              </a:spcBef>
              <a:spcAft>
                <a:spcPts val="0"/>
              </a:spcAft>
              <a:buClr>
                <a:srgbClr val="00FF00"/>
              </a:buClr>
              <a:buSzPct val="100000"/>
              <a:buFont typeface="Cabin"/>
              <a:buChar char="•"/>
            </a:pPr>
            <a:r>
              <a:rPr lang="en-US" sz="3000">
                <a:solidFill>
                  <a:srgbClr val="00FF00"/>
                </a:solidFill>
                <a:latin typeface="Cabin"/>
                <a:ea typeface="Cabin"/>
                <a:cs typeface="Cabin"/>
                <a:sym typeface="Cabin"/>
              </a:rPr>
              <a:t>输入设备</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键盘，鼠标，触摸屏</a:t>
            </a:r>
          </a:p>
          <a:p>
            <a:pPr indent="-354711" lvl="0" marL="749300" marR="0" rtl="0" algn="l">
              <a:lnSpc>
                <a:spcPct val="100000"/>
              </a:lnSpc>
              <a:spcBef>
                <a:spcPts val="3500"/>
              </a:spcBef>
              <a:spcAft>
                <a:spcPts val="0"/>
              </a:spcAft>
              <a:buClr>
                <a:srgbClr val="00FF00"/>
              </a:buClr>
              <a:buSzPct val="100000"/>
              <a:buFont typeface="Cabin"/>
              <a:buChar char="•"/>
            </a:pPr>
            <a:r>
              <a:rPr lang="en-US" sz="3000">
                <a:solidFill>
                  <a:srgbClr val="00FF00"/>
                </a:solidFill>
                <a:latin typeface="Cabin"/>
                <a:ea typeface="Cabin"/>
                <a:cs typeface="Cabin"/>
                <a:sym typeface="Cabin"/>
              </a:rPr>
              <a:t>输出设备</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屏幕，音箱，打印机，DVD刻录机</a:t>
            </a:r>
          </a:p>
          <a:p>
            <a:pPr indent="-354711" lvl="0" marL="749300" marR="0" rtl="0" algn="l">
              <a:lnSpc>
                <a:spcPct val="100000"/>
              </a:lnSpc>
              <a:spcBef>
                <a:spcPts val="3500"/>
              </a:spcBef>
              <a:spcAft>
                <a:spcPts val="0"/>
              </a:spcAft>
              <a:buClr>
                <a:srgbClr val="00FF00"/>
              </a:buClr>
              <a:buSzPct val="100000"/>
              <a:buFont typeface="Cabin"/>
              <a:buChar char="•"/>
            </a:pPr>
            <a:r>
              <a:rPr lang="en-US" sz="3000">
                <a:solidFill>
                  <a:srgbClr val="00FF00"/>
                </a:solidFill>
                <a:latin typeface="Cabin"/>
                <a:ea typeface="Cabin"/>
                <a:cs typeface="Cabin"/>
                <a:sym typeface="Cabin"/>
              </a:rPr>
              <a:t>主存储</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快速，但容量小，临时存储 - 机器重启则数据丢失 - 传说中的RAM</a:t>
            </a:r>
          </a:p>
          <a:p>
            <a:pPr indent="-354711" lvl="0" marL="749300" marR="0" rtl="0" algn="l">
              <a:lnSpc>
                <a:spcPct val="100000"/>
              </a:lnSpc>
              <a:spcBef>
                <a:spcPts val="3500"/>
              </a:spcBef>
              <a:spcAft>
                <a:spcPts val="0"/>
              </a:spcAft>
              <a:buClr>
                <a:srgbClr val="00FF00"/>
              </a:buClr>
              <a:buSzPct val="100000"/>
              <a:buFont typeface="Cabin"/>
              <a:buChar char="•"/>
            </a:pPr>
            <a:r>
              <a:rPr lang="en-US" sz="3000">
                <a:solidFill>
                  <a:srgbClr val="00FF00"/>
                </a:solidFill>
                <a:latin typeface="Cabin"/>
                <a:ea typeface="Cabin"/>
                <a:cs typeface="Cabin"/>
                <a:sym typeface="Cabin"/>
              </a:rPr>
              <a:t>辅助存储</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慢速，但容量大，永久存储</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一直保留除非删除</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磁盘/U盘</a:t>
            </a:r>
          </a:p>
        </p:txBody>
      </p:sp>
      <p:pic>
        <p:nvPicPr>
          <p:cNvPr id="373" name="Shape 373"/>
          <p:cNvPicPr preferRelativeResize="0"/>
          <p:nvPr/>
        </p:nvPicPr>
        <p:blipFill rotWithShape="1">
          <a:blip r:embed="rId3">
            <a:alphaModFix/>
          </a:blip>
          <a:srcRect b="0" l="0" r="0" t="0"/>
          <a:stretch/>
        </p:blipFill>
        <p:spPr>
          <a:xfrm>
            <a:off x="12735000" y="2865511"/>
            <a:ext cx="2006700" cy="1995599"/>
          </a:xfrm>
          <a:prstGeom prst="rect">
            <a:avLst/>
          </a:prstGeom>
          <a:noFill/>
          <a:ln>
            <a:noFill/>
          </a:ln>
        </p:spPr>
      </p:pic>
      <p:sp>
        <p:nvSpPr>
          <p:cNvPr id="374" name="Shape 374"/>
          <p:cNvSpPr/>
          <p:nvPr/>
        </p:nvSpPr>
        <p:spPr>
          <a:xfrm>
            <a:off x="14071600" y="2349500"/>
            <a:ext cx="1803400" cy="1270000"/>
          </a:xfrm>
          <a:prstGeom prst="wedgeEllipseCallout">
            <a:avLst>
              <a:gd fmla="val -36159" name="adj1"/>
              <a:gd fmla="val 66254" name="adj2"/>
            </a:avLst>
          </a:prstGeom>
          <a:blipFill rotWithShape="1">
            <a:blip r:embed="rId4">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nvSpPr>
        <p:spPr>
          <a:xfrm>
            <a:off x="6096000" y="1041400"/>
            <a:ext cx="3454399" cy="6489699"/>
          </a:xfrm>
          <a:prstGeom prst="rect">
            <a:avLst/>
          </a:prstGeom>
          <a:noFill/>
          <a:ln cap="rnd" cmpd="sng" w="76200">
            <a:solidFill>
              <a:srgbClr val="FF00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FF00FF"/>
                </a:solidFill>
                <a:latin typeface="Cabin"/>
                <a:ea typeface="Cabin"/>
                <a:cs typeface="Cabin"/>
                <a:sym typeface="Cabin"/>
              </a:rPr>
              <a:t>  </a:t>
            </a:r>
            <a:r>
              <a:rPr lang="en-US" sz="3200">
                <a:solidFill>
                  <a:srgbClr val="FF00FF"/>
                </a:solidFill>
                <a:latin typeface="Cabin"/>
                <a:ea typeface="Cabin"/>
                <a:cs typeface="Cabin"/>
                <a:sym typeface="Cabin"/>
              </a:rPr>
              <a:t>软件</a:t>
            </a:r>
          </a:p>
        </p:txBody>
      </p:sp>
      <p:sp>
        <p:nvSpPr>
          <p:cNvPr id="380" name="Shape 380"/>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输入输出设备</a:t>
            </a:r>
          </a:p>
        </p:txBody>
      </p:sp>
      <p:sp>
        <p:nvSpPr>
          <p:cNvPr id="381" name="Shape 381"/>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中央处理器</a:t>
            </a:r>
          </a:p>
        </p:txBody>
      </p:sp>
      <p:sp>
        <p:nvSpPr>
          <p:cNvPr id="382" name="Shape 382"/>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主储存</a:t>
            </a:r>
          </a:p>
        </p:txBody>
      </p:sp>
      <p:sp>
        <p:nvSpPr>
          <p:cNvPr id="383" name="Shape 383"/>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辅助存储</a:t>
            </a:r>
          </a:p>
        </p:txBody>
      </p:sp>
      <p:cxnSp>
        <p:nvCxnSpPr>
          <p:cNvPr id="384" name="Shape 384"/>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385" name="Shape 385"/>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386" name="Shape 386"/>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387" name="Shape 387"/>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388" name="Shape 388"/>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389" name="Shape 389"/>
          <p:cNvSpPr txBox="1"/>
          <p:nvPr/>
        </p:nvSpPr>
        <p:spPr>
          <a:xfrm>
            <a:off x="12438061" y="692150"/>
            <a:ext cx="2052636"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普通计算机</a:t>
            </a:r>
          </a:p>
        </p:txBody>
      </p:sp>
      <p:sp>
        <p:nvSpPr>
          <p:cNvPr id="390" name="Shape 390"/>
          <p:cNvSpPr/>
          <p:nvPr/>
        </p:nvSpPr>
        <p:spPr>
          <a:xfrm>
            <a:off x="9182100" y="838200"/>
            <a:ext cx="1803400" cy="1270000"/>
          </a:xfrm>
          <a:prstGeom prst="wedgeEllipseCallout">
            <a:avLst>
              <a:gd fmla="val -64148" name="adj1"/>
              <a:gd fmla="val 74451"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pic>
        <p:nvPicPr>
          <p:cNvPr id="391" name="Shape 391"/>
          <p:cNvPicPr preferRelativeResize="0"/>
          <p:nvPr/>
        </p:nvPicPr>
        <p:blipFill rotWithShape="1">
          <a:blip r:embed="rId4">
            <a:alphaModFix/>
          </a:blip>
          <a:srcRect b="0" l="0" r="0" t="0"/>
          <a:stretch/>
        </p:blipFill>
        <p:spPr>
          <a:xfrm>
            <a:off x="6881811" y="5168900"/>
            <a:ext cx="457200" cy="649286"/>
          </a:xfrm>
          <a:prstGeom prst="rect">
            <a:avLst/>
          </a:prstGeom>
          <a:noFill/>
          <a:ln>
            <a:noFill/>
          </a:ln>
        </p:spPr>
      </p:pic>
      <p:sp>
        <p:nvSpPr>
          <p:cNvPr id="392" name="Shape 392"/>
          <p:cNvSpPr/>
          <p:nvPr/>
        </p:nvSpPr>
        <p:spPr>
          <a:xfrm>
            <a:off x="7670800" y="3962400"/>
            <a:ext cx="2768599" cy="1270000"/>
          </a:xfrm>
          <a:prstGeom prst="wedgeEllipseCallout">
            <a:avLst>
              <a:gd fmla="val -17963" name="adj1"/>
              <a:gd fmla="val 84303" name="adj2"/>
            </a:avLst>
          </a:prstGeom>
          <a:solidFill>
            <a:schemeClr val="accent1"/>
          </a:solidFill>
          <a:ln cap="rnd" cmpd="sng" w="508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abin"/>
                <a:ea typeface="Cabin"/>
                <a:cs typeface="Cabin"/>
                <a:sym typeface="Cabin"/>
              </a:rPr>
              <a:t>if x&lt; 3: print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计算机想变得更能帮忙</a:t>
            </a:r>
            <a:r>
              <a:rPr b="0" i="0" lang="en-US" sz="7600" u="none" cap="none" strike="noStrike">
                <a:solidFill>
                  <a:srgbClr val="00FF00"/>
                </a:solidFill>
                <a:latin typeface="Cabin"/>
                <a:ea typeface="Cabin"/>
                <a:cs typeface="Cabin"/>
                <a:sym typeface="Cabin"/>
              </a:rPr>
              <a:t>...</a:t>
            </a:r>
          </a:p>
        </p:txBody>
      </p:sp>
      <p:sp>
        <p:nvSpPr>
          <p:cNvPr id="221" name="Shape 221"/>
          <p:cNvSpPr txBox="1"/>
          <p:nvPr>
            <p:ph idx="1" type="body"/>
          </p:nvPr>
        </p:nvSpPr>
        <p:spPr>
          <a:xfrm>
            <a:off x="1155700" y="2603500"/>
            <a:ext cx="8331200" cy="57022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lang="en-US" sz="3200">
                <a:solidFill>
                  <a:schemeClr val="lt1"/>
                </a:solidFill>
                <a:latin typeface="Cabin"/>
                <a:ea typeface="Cabin"/>
                <a:cs typeface="Cabin"/>
                <a:sym typeface="Cabin"/>
              </a:rPr>
              <a:t>计算机被制造出来的目的只有一个 - 就是为我们干活</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我们需要用计算机能理解的语言来指导它们干活</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这对用户来说很容易 - 已经有人把各种程序（指令）放到计算机里面，用户只需要挑自己想用的就可以了</a:t>
            </a:r>
          </a:p>
        </p:txBody>
      </p:sp>
      <p:sp>
        <p:nvSpPr>
          <p:cNvPr id="222" name="Shape 222"/>
          <p:cNvSpPr/>
          <p:nvPr/>
        </p:nvSpPr>
        <p:spPr>
          <a:xfrm>
            <a:off x="9982200" y="5118100"/>
            <a:ext cx="5702299" cy="3149600"/>
          </a:xfrm>
          <a:prstGeom prst="roundRect">
            <a:avLst>
              <a:gd fmla="val 1306" name="adj"/>
            </a:avLst>
          </a:prstGeom>
          <a:solidFill>
            <a:schemeClr val="accent1">
              <a:alpha val="49411"/>
            </a:schemeClr>
          </a:solid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223" name="Shape 223"/>
          <p:cNvSpPr/>
          <p:nvPr/>
        </p:nvSpPr>
        <p:spPr>
          <a:xfrm>
            <a:off x="10401300" y="5524500"/>
            <a:ext cx="1092300" cy="1092300"/>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sp>
        <p:nvSpPr>
          <p:cNvPr id="224" name="Shape 224"/>
          <p:cNvSpPr/>
          <p:nvPr/>
        </p:nvSpPr>
        <p:spPr>
          <a:xfrm>
            <a:off x="104013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下一步是?</a:t>
            </a:r>
          </a:p>
        </p:txBody>
      </p:sp>
      <p:sp>
        <p:nvSpPr>
          <p:cNvPr id="225" name="Shape 225"/>
          <p:cNvSpPr/>
          <p:nvPr/>
        </p:nvSpPr>
        <p:spPr>
          <a:xfrm>
            <a:off x="11823700" y="5524500"/>
            <a:ext cx="1092199" cy="1092199"/>
          </a:xfrm>
          <a:prstGeom prst="roundRect">
            <a:avLst>
              <a:gd fmla="val 3767" name="adj"/>
            </a:avLst>
          </a:prstGeom>
          <a:solidFill>
            <a:schemeClr val="accent1"/>
          </a:solidFill>
          <a:ln>
            <a:noFill/>
          </a:ln>
        </p:spPr>
        <p:txBody>
          <a:bodyPr anchorCtr="0" anchor="ctr" bIns="0" lIns="0" rIns="0" tIns="0">
            <a:noAutofit/>
          </a:bodyPr>
          <a:lstStyle/>
          <a:p>
            <a:pPr lvl="0" rtl="0" algn="ctr">
              <a:spcBef>
                <a:spcPts val="0"/>
              </a:spcBef>
              <a:buClr>
                <a:schemeClr val="dk2"/>
              </a:buClr>
              <a:buSzPct val="25000"/>
              <a:buFont typeface="Cabin"/>
              <a:buNone/>
            </a:pPr>
            <a:r>
              <a:rPr lang="en-US" sz="2600">
                <a:solidFill>
                  <a:schemeClr val="dk2"/>
                </a:solidFill>
                <a:latin typeface="Cabin"/>
                <a:ea typeface="Cabin"/>
                <a:cs typeface="Cabin"/>
                <a:sym typeface="Cabin"/>
              </a:rPr>
              <a:t>下一步是?</a:t>
            </a:r>
          </a:p>
        </p:txBody>
      </p:sp>
      <p:sp>
        <p:nvSpPr>
          <p:cNvPr id="226" name="Shape 226"/>
          <p:cNvSpPr/>
          <p:nvPr/>
        </p:nvSpPr>
        <p:spPr>
          <a:xfrm>
            <a:off x="118237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下一步是?</a:t>
            </a:r>
          </a:p>
        </p:txBody>
      </p:sp>
      <p:sp>
        <p:nvSpPr>
          <p:cNvPr id="227" name="Shape 227"/>
          <p:cNvSpPr/>
          <p:nvPr/>
        </p:nvSpPr>
        <p:spPr>
          <a:xfrm>
            <a:off x="13246100" y="69088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下一步是?</a:t>
            </a:r>
          </a:p>
        </p:txBody>
      </p:sp>
      <p:sp>
        <p:nvSpPr>
          <p:cNvPr id="228" name="Shape 228"/>
          <p:cNvSpPr/>
          <p:nvPr/>
        </p:nvSpPr>
        <p:spPr>
          <a:xfrm>
            <a:off x="13246100" y="55245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下一步是?</a:t>
            </a:r>
          </a:p>
        </p:txBody>
      </p:sp>
      <p:sp>
        <p:nvSpPr>
          <p:cNvPr id="229" name="Shape 229"/>
          <p:cNvSpPr/>
          <p:nvPr/>
        </p:nvSpPr>
        <p:spPr>
          <a:xfrm>
            <a:off x="14541500" y="6248400"/>
            <a:ext cx="876300" cy="876300"/>
          </a:xfrm>
          <a:prstGeom prst="ellipse">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pic>
        <p:nvPicPr>
          <p:cNvPr id="230" name="Shape 230"/>
          <p:cNvPicPr preferRelativeResize="0"/>
          <p:nvPr/>
        </p:nvPicPr>
        <p:blipFill rotWithShape="1">
          <a:blip r:embed="rId4">
            <a:alphaModFix/>
          </a:blip>
          <a:srcRect b="0" l="0" r="0" t="0"/>
          <a:stretch/>
        </p:blipFill>
        <p:spPr>
          <a:xfrm>
            <a:off x="11557000" y="2589211"/>
            <a:ext cx="2006600" cy="1995486"/>
          </a:xfrm>
          <a:prstGeom prst="rect">
            <a:avLst/>
          </a:prstGeom>
          <a:noFill/>
          <a:ln>
            <a:noFill/>
          </a:ln>
        </p:spPr>
      </p:pic>
      <p:sp>
        <p:nvSpPr>
          <p:cNvPr id="231" name="Shape 231"/>
          <p:cNvSpPr/>
          <p:nvPr/>
        </p:nvSpPr>
        <p:spPr>
          <a:xfrm>
            <a:off x="12992100" y="2171700"/>
            <a:ext cx="1803400" cy="1270000"/>
          </a:xfrm>
          <a:prstGeom prst="wedgeEllipseCallout">
            <a:avLst>
              <a:gd fmla="val -29134" name="adj1"/>
              <a:gd fmla="val 66404" name="adj2"/>
            </a:avLst>
          </a:prstGeom>
          <a:blipFill rotWithShape="1">
            <a:blip r:embed="rId5">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nvSpPr>
        <p:spPr>
          <a:xfrm>
            <a:off x="6096000" y="1041400"/>
            <a:ext cx="3454399" cy="6489699"/>
          </a:xfrm>
          <a:prstGeom prst="rect">
            <a:avLst/>
          </a:prstGeom>
          <a:noFill/>
          <a:ln cap="rnd" cmpd="sng" w="76200">
            <a:solidFill>
              <a:srgbClr val="FF00FF"/>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1000"/>
              </a:spcBef>
              <a:spcAft>
                <a:spcPts val="0"/>
              </a:spcAft>
              <a:buClr>
                <a:srgbClr val="FF00FF"/>
              </a:buClr>
              <a:buSzPct val="25000"/>
              <a:buFont typeface="Cabin"/>
              <a:buNone/>
            </a:pPr>
            <a:r>
              <a:rPr b="0" i="0" lang="en-US" sz="3200" u="none" cap="none" strike="noStrike">
                <a:solidFill>
                  <a:srgbClr val="FF00FF"/>
                </a:solidFill>
                <a:latin typeface="Cabin"/>
                <a:ea typeface="Cabin"/>
                <a:cs typeface="Cabin"/>
                <a:sym typeface="Cabin"/>
              </a:rPr>
              <a:t>  </a:t>
            </a:r>
            <a:r>
              <a:rPr lang="en-US" sz="3200">
                <a:solidFill>
                  <a:srgbClr val="FF00FF"/>
                </a:solidFill>
                <a:latin typeface="Cabin"/>
                <a:ea typeface="Cabin"/>
                <a:cs typeface="Cabin"/>
                <a:sym typeface="Cabin"/>
              </a:rPr>
              <a:t>软件</a:t>
            </a:r>
          </a:p>
        </p:txBody>
      </p:sp>
      <p:sp>
        <p:nvSpPr>
          <p:cNvPr id="398" name="Shape 398"/>
          <p:cNvSpPr txBox="1"/>
          <p:nvPr/>
        </p:nvSpPr>
        <p:spPr>
          <a:xfrm>
            <a:off x="2832100" y="17907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lvl="0" rtl="0" algn="ctr">
              <a:spcBef>
                <a:spcPts val="0"/>
              </a:spcBef>
              <a:buClr>
                <a:schemeClr val="lt1"/>
              </a:buClr>
              <a:buSzPct val="25000"/>
              <a:buFont typeface="Cabin"/>
              <a:buNone/>
            </a:pPr>
            <a:r>
              <a:rPr lang="en-US" sz="3200">
                <a:solidFill>
                  <a:schemeClr val="lt1"/>
                </a:solidFill>
                <a:latin typeface="Cabin"/>
                <a:ea typeface="Cabin"/>
                <a:cs typeface="Cabin"/>
                <a:sym typeface="Cabin"/>
              </a:rPr>
              <a:t>输入输出设备</a:t>
            </a:r>
          </a:p>
        </p:txBody>
      </p:sp>
      <p:sp>
        <p:nvSpPr>
          <p:cNvPr id="399" name="Shape 399"/>
          <p:cNvSpPr txBox="1"/>
          <p:nvPr/>
        </p:nvSpPr>
        <p:spPr>
          <a:xfrm>
            <a:off x="6731000" y="1892300"/>
            <a:ext cx="2133599" cy="19811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lvl="0" rtl="0" algn="ctr">
              <a:spcBef>
                <a:spcPts val="0"/>
              </a:spcBef>
              <a:buClr>
                <a:schemeClr val="lt1"/>
              </a:buClr>
              <a:buSzPct val="25000"/>
              <a:buFont typeface="Cabin"/>
              <a:buNone/>
            </a:pPr>
            <a:r>
              <a:rPr lang="en-US" sz="3200">
                <a:solidFill>
                  <a:schemeClr val="lt1"/>
                </a:solidFill>
                <a:latin typeface="Cabin"/>
                <a:ea typeface="Cabin"/>
                <a:cs typeface="Cabin"/>
                <a:sym typeface="Cabin"/>
              </a:rPr>
              <a:t>中央处理器</a:t>
            </a:r>
          </a:p>
        </p:txBody>
      </p:sp>
      <p:sp>
        <p:nvSpPr>
          <p:cNvPr id="400" name="Shape 400"/>
          <p:cNvSpPr txBox="1"/>
          <p:nvPr/>
        </p:nvSpPr>
        <p:spPr>
          <a:xfrm>
            <a:off x="6731000" y="4927600"/>
            <a:ext cx="2171700" cy="21335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lvl="0" rtl="0" algn="ctr">
              <a:spcBef>
                <a:spcPts val="0"/>
              </a:spcBef>
              <a:buClr>
                <a:schemeClr val="lt1"/>
              </a:buClr>
              <a:buSzPct val="25000"/>
              <a:buFont typeface="Cabin"/>
              <a:buNone/>
            </a:pPr>
            <a:r>
              <a:rPr lang="en-US" sz="3200">
                <a:solidFill>
                  <a:schemeClr val="lt1"/>
                </a:solidFill>
                <a:latin typeface="Cabin"/>
                <a:ea typeface="Cabin"/>
                <a:cs typeface="Cabin"/>
                <a:sym typeface="Cabin"/>
              </a:rPr>
              <a:t>主储存</a:t>
            </a:r>
          </a:p>
        </p:txBody>
      </p:sp>
      <p:sp>
        <p:nvSpPr>
          <p:cNvPr id="401" name="Shape 401"/>
          <p:cNvSpPr txBox="1"/>
          <p:nvPr/>
        </p:nvSpPr>
        <p:spPr>
          <a:xfrm>
            <a:off x="11264900" y="3098800"/>
            <a:ext cx="2184399" cy="2184399"/>
          </a:xfrm>
          <a:prstGeom prst="rect">
            <a:avLst/>
          </a:prstGeom>
          <a:noFill/>
          <a:ln cap="rnd" cmpd="sng" w="76200">
            <a:solidFill>
              <a:srgbClr val="00FF00"/>
            </a:solidFill>
            <a:prstDash val="solid"/>
            <a:miter/>
            <a:headEnd len="med" w="med" type="none"/>
            <a:tailEnd len="med" w="med" type="none"/>
          </a:ln>
        </p:spPr>
        <p:txBody>
          <a:bodyPr anchorCtr="0" anchor="ctr" bIns="0" lIns="0" rIns="0" tIns="0">
            <a:noAutofit/>
          </a:bodyPr>
          <a:lstStyle/>
          <a:p>
            <a:pPr lvl="0" rtl="0" algn="ctr">
              <a:spcBef>
                <a:spcPts val="0"/>
              </a:spcBef>
              <a:buClr>
                <a:schemeClr val="lt1"/>
              </a:buClr>
              <a:buSzPct val="25000"/>
              <a:buFont typeface="Cabin"/>
              <a:buNone/>
            </a:pPr>
            <a:r>
              <a:rPr lang="en-US" sz="3200">
                <a:solidFill>
                  <a:schemeClr val="lt1"/>
                </a:solidFill>
                <a:latin typeface="Cabin"/>
                <a:ea typeface="Cabin"/>
                <a:cs typeface="Cabin"/>
                <a:sym typeface="Cabin"/>
              </a:rPr>
              <a:t>辅助存储</a:t>
            </a:r>
          </a:p>
        </p:txBody>
      </p:sp>
      <p:cxnSp>
        <p:nvCxnSpPr>
          <p:cNvPr id="402" name="Shape 402"/>
          <p:cNvCxnSpPr/>
          <p:nvPr/>
        </p:nvCxnSpPr>
        <p:spPr>
          <a:xfrm flipH="1">
            <a:off x="5030786" y="2917825"/>
            <a:ext cx="1058862" cy="17461"/>
          </a:xfrm>
          <a:prstGeom prst="straightConnector1">
            <a:avLst/>
          </a:prstGeom>
          <a:noFill/>
          <a:ln cap="rnd" cmpd="sng" w="88900">
            <a:solidFill>
              <a:srgbClr val="FFFF00"/>
            </a:solidFill>
            <a:prstDash val="solid"/>
            <a:miter/>
            <a:headEnd len="med" w="med" type="stealth"/>
            <a:tailEnd len="med" w="med" type="stealth"/>
          </a:ln>
        </p:spPr>
      </p:cxnSp>
      <p:cxnSp>
        <p:nvCxnSpPr>
          <p:cNvPr id="403" name="Shape 403"/>
          <p:cNvCxnSpPr/>
          <p:nvPr/>
        </p:nvCxnSpPr>
        <p:spPr>
          <a:xfrm rot="10800000">
            <a:off x="7391400" y="3902074"/>
            <a:ext cx="0" cy="971550"/>
          </a:xfrm>
          <a:prstGeom prst="straightConnector1">
            <a:avLst/>
          </a:prstGeom>
          <a:noFill/>
          <a:ln cap="rnd" cmpd="sng" w="88900">
            <a:solidFill>
              <a:srgbClr val="FFFF00"/>
            </a:solidFill>
            <a:prstDash val="solid"/>
            <a:miter/>
            <a:headEnd len="med" w="med" type="stealth"/>
            <a:tailEnd len="med" w="med" type="none"/>
          </a:ln>
        </p:spPr>
      </p:cxnSp>
      <p:cxnSp>
        <p:nvCxnSpPr>
          <p:cNvPr id="404" name="Shape 404"/>
          <p:cNvCxnSpPr/>
          <p:nvPr/>
        </p:nvCxnSpPr>
        <p:spPr>
          <a:xfrm>
            <a:off x="8345486" y="3919537"/>
            <a:ext cx="0" cy="919162"/>
          </a:xfrm>
          <a:prstGeom prst="straightConnector1">
            <a:avLst/>
          </a:prstGeom>
          <a:noFill/>
          <a:ln cap="rnd" cmpd="sng" w="88900">
            <a:solidFill>
              <a:srgbClr val="FFFF00"/>
            </a:solidFill>
            <a:prstDash val="solid"/>
            <a:miter/>
            <a:headEnd len="med" w="med" type="stealth"/>
            <a:tailEnd len="med" w="med" type="none"/>
          </a:ln>
        </p:spPr>
      </p:cxnSp>
      <p:cxnSp>
        <p:nvCxnSpPr>
          <p:cNvPr id="405" name="Shape 405"/>
          <p:cNvCxnSpPr/>
          <p:nvPr/>
        </p:nvCxnSpPr>
        <p:spPr>
          <a:xfrm flipH="1">
            <a:off x="9655175" y="3541712"/>
            <a:ext cx="1562099" cy="17461"/>
          </a:xfrm>
          <a:prstGeom prst="straightConnector1">
            <a:avLst/>
          </a:prstGeom>
          <a:noFill/>
          <a:ln cap="rnd" cmpd="sng" w="88900">
            <a:solidFill>
              <a:srgbClr val="FFFF00"/>
            </a:solidFill>
            <a:prstDash val="solid"/>
            <a:miter/>
            <a:headEnd len="med" w="med" type="stealth"/>
            <a:tailEnd len="med" w="med" type="none"/>
          </a:ln>
        </p:spPr>
      </p:cxnSp>
      <p:cxnSp>
        <p:nvCxnSpPr>
          <p:cNvPr id="406" name="Shape 406"/>
          <p:cNvCxnSpPr/>
          <p:nvPr/>
        </p:nvCxnSpPr>
        <p:spPr>
          <a:xfrm>
            <a:off x="9620250" y="4546600"/>
            <a:ext cx="1579562" cy="0"/>
          </a:xfrm>
          <a:prstGeom prst="straightConnector1">
            <a:avLst/>
          </a:prstGeom>
          <a:noFill/>
          <a:ln cap="rnd" cmpd="sng" w="88900">
            <a:solidFill>
              <a:srgbClr val="FFFF00"/>
            </a:solidFill>
            <a:prstDash val="solid"/>
            <a:miter/>
            <a:headEnd len="med" w="med" type="stealth"/>
            <a:tailEnd len="med" w="med" type="none"/>
          </a:ln>
        </p:spPr>
      </p:cxnSp>
      <p:sp>
        <p:nvSpPr>
          <p:cNvPr id="407" name="Shape 407"/>
          <p:cNvSpPr txBox="1"/>
          <p:nvPr/>
        </p:nvSpPr>
        <p:spPr>
          <a:xfrm>
            <a:off x="12642850" y="6762750"/>
            <a:ext cx="2171700"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8080"/>
              </a:buClr>
              <a:buSzPct val="25000"/>
              <a:buFont typeface="Cabin"/>
              <a:buNone/>
            </a:pPr>
            <a:r>
              <a:rPr lang="en-US" sz="3600">
                <a:solidFill>
                  <a:srgbClr val="008080"/>
                </a:solidFill>
                <a:latin typeface="Cabin"/>
                <a:ea typeface="Cabin"/>
                <a:cs typeface="Cabin"/>
                <a:sym typeface="Cabin"/>
              </a:rPr>
              <a:t>机器语言</a:t>
            </a:r>
          </a:p>
        </p:txBody>
      </p:sp>
      <p:sp>
        <p:nvSpPr>
          <p:cNvPr id="408" name="Shape 408"/>
          <p:cNvSpPr/>
          <p:nvPr/>
        </p:nvSpPr>
        <p:spPr>
          <a:xfrm>
            <a:off x="9182100" y="838200"/>
            <a:ext cx="1803400" cy="1270000"/>
          </a:xfrm>
          <a:prstGeom prst="wedgeEllipseCallout">
            <a:avLst>
              <a:gd fmla="val -65773" name="adj1"/>
              <a:gd fmla="val 77913" name="adj2"/>
            </a:avLst>
          </a:prstGeom>
          <a:blipFill rotWithShape="1">
            <a:blip r:embed="rId3">
              <a:alphaModFix/>
            </a:blip>
            <a:tile algn="tl" flip="none" tx="0" sx="100000" ty="0" sy="100000"/>
          </a:blipFill>
          <a:ln>
            <a:noFill/>
          </a:ln>
        </p:spPr>
        <p:txBody>
          <a:bodyPr anchorCtr="0" anchor="ctr" bIns="0" lIns="0" rIns="0" tIns="0">
            <a:noAutofit/>
          </a:bodyPr>
          <a:lstStyle/>
          <a:p>
            <a:pPr lvl="0" rtl="0" algn="ctr">
              <a:spcBef>
                <a:spcPts val="0"/>
              </a:spcBef>
              <a:buClr>
                <a:schemeClr val="dk2"/>
              </a:buClr>
              <a:buSzPct val="25000"/>
              <a:buFont typeface="Cabin"/>
              <a:buNone/>
            </a:pPr>
            <a:r>
              <a:rPr lang="en-US" sz="2600">
                <a:solidFill>
                  <a:schemeClr val="dk2"/>
                </a:solidFill>
                <a:latin typeface="Cabin"/>
                <a:ea typeface="Cabin"/>
                <a:cs typeface="Cabin"/>
                <a:sym typeface="Cabin"/>
              </a:rPr>
              <a:t>下一步是?</a:t>
            </a:r>
          </a:p>
        </p:txBody>
      </p:sp>
      <p:pic>
        <p:nvPicPr>
          <p:cNvPr id="409" name="Shape 409"/>
          <p:cNvPicPr preferRelativeResize="0"/>
          <p:nvPr/>
        </p:nvPicPr>
        <p:blipFill rotWithShape="1">
          <a:blip r:embed="rId4">
            <a:alphaModFix/>
          </a:blip>
          <a:srcRect b="0" l="0" r="0" t="0"/>
          <a:stretch/>
        </p:blipFill>
        <p:spPr>
          <a:xfrm>
            <a:off x="6881811" y="5168900"/>
            <a:ext cx="457200" cy="649286"/>
          </a:xfrm>
          <a:prstGeom prst="rect">
            <a:avLst/>
          </a:prstGeom>
          <a:noFill/>
          <a:ln>
            <a:noFill/>
          </a:ln>
        </p:spPr>
      </p:pic>
      <p:sp>
        <p:nvSpPr>
          <p:cNvPr id="410" name="Shape 410"/>
          <p:cNvSpPr/>
          <p:nvPr/>
        </p:nvSpPr>
        <p:spPr>
          <a:xfrm>
            <a:off x="7670800" y="3962400"/>
            <a:ext cx="2768599" cy="1270000"/>
          </a:xfrm>
          <a:prstGeom prst="wedgeEllipseCallout">
            <a:avLst>
              <a:gd fmla="val -23159" name="adj1"/>
              <a:gd fmla="val 71986" name="adj2"/>
            </a:avLst>
          </a:prstGeom>
          <a:solidFill>
            <a:schemeClr val="accent1"/>
          </a:solidFill>
          <a:ln cap="rnd" cmpd="sng" w="508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8080"/>
              </a:buClr>
              <a:buSzPct val="25000"/>
              <a:buFont typeface="Courier New"/>
              <a:buNone/>
            </a:pPr>
            <a:r>
              <a:rPr b="1" i="0" lang="en-US" sz="2600" u="none" cap="none" strike="noStrike">
                <a:solidFill>
                  <a:srgbClr val="008080"/>
                </a:solidFill>
                <a:latin typeface="Courier New"/>
                <a:ea typeface="Courier New"/>
                <a:cs typeface="Courier New"/>
                <a:sym typeface="Courier New"/>
              </a:rPr>
              <a:t>01001001</a:t>
            </a:r>
          </a:p>
          <a:p>
            <a:pPr indent="0" lvl="0" marL="0" marR="0" rtl="0" algn="ctr">
              <a:lnSpc>
                <a:spcPct val="100000"/>
              </a:lnSpc>
              <a:spcBef>
                <a:spcPts val="0"/>
              </a:spcBef>
              <a:spcAft>
                <a:spcPts val="0"/>
              </a:spcAft>
              <a:buClr>
                <a:srgbClr val="008080"/>
              </a:buClr>
              <a:buSzPct val="25000"/>
              <a:buFont typeface="Courier New"/>
              <a:buNone/>
            </a:pPr>
            <a:r>
              <a:rPr b="1" i="0" lang="en-US" sz="2600" u="none" cap="none" strike="noStrike">
                <a:solidFill>
                  <a:srgbClr val="008080"/>
                </a:solidFill>
                <a:latin typeface="Courier New"/>
                <a:ea typeface="Courier New"/>
                <a:cs typeface="Courier New"/>
                <a:sym typeface="Courier New"/>
              </a:rPr>
              <a:t>00111001</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400">
                <a:solidFill>
                  <a:srgbClr val="00FF00"/>
                </a:solidFill>
                <a:latin typeface="Cabin"/>
                <a:ea typeface="Cabin"/>
                <a:cs typeface="Cabin"/>
                <a:sym typeface="Cabin"/>
              </a:rPr>
              <a:t>十二成熟CPU</a:t>
            </a:r>
          </a:p>
        </p:txBody>
      </p:sp>
      <p:sp>
        <p:nvSpPr>
          <p:cNvPr id="416" name="Shape 416"/>
          <p:cNvSpPr txBox="1"/>
          <p:nvPr/>
        </p:nvSpPr>
        <p:spPr>
          <a:xfrm>
            <a:off x="3587148" y="7785100"/>
            <a:ext cx="9602399" cy="597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400" u="none" cap="none" strike="noStrike">
                <a:solidFill>
                  <a:srgbClr val="FFFF00"/>
                </a:solidFill>
                <a:latin typeface="Cabin"/>
                <a:ea typeface="Cabin"/>
                <a:cs typeface="Cabin"/>
                <a:sym typeface="Cabin"/>
              </a:rPr>
              <a:t>http://www.youtube.com/watch?v=y39D4529FM4</a:t>
            </a:r>
          </a:p>
        </p:txBody>
      </p:sp>
      <p:pic>
        <p:nvPicPr>
          <p:cNvPr id="417" name="Shape 417"/>
          <p:cNvPicPr preferRelativeResize="0"/>
          <p:nvPr/>
        </p:nvPicPr>
        <p:blipFill rotWithShape="1">
          <a:blip r:embed="rId3">
            <a:alphaModFix/>
          </a:blip>
          <a:srcRect b="0" l="0" r="0" t="0"/>
          <a:stretch/>
        </p:blipFill>
        <p:spPr>
          <a:xfrm>
            <a:off x="5791200" y="2654300"/>
            <a:ext cx="5194300" cy="4597399"/>
          </a:xfrm>
          <a:prstGeom prst="rect">
            <a:avLst/>
          </a:prstGeom>
          <a:noFill/>
          <a:ln>
            <a:noFill/>
          </a:ln>
        </p:spPr>
      </p:pic>
      <p:sp>
        <p:nvSpPr>
          <p:cNvPr id="418" name="Shape 418"/>
          <p:cNvSpPr/>
          <p:nvPr/>
        </p:nvSpPr>
        <p:spPr>
          <a:xfrm>
            <a:off x="9347200" y="3073400"/>
            <a:ext cx="1803400" cy="1270000"/>
          </a:xfrm>
          <a:prstGeom prst="wedgeEllipseCallout">
            <a:avLst>
              <a:gd fmla="val -40790" name="adj1"/>
              <a:gd fmla="val 71581" name="adj2"/>
            </a:avLst>
          </a:prstGeom>
          <a:blipFill rotWithShape="1">
            <a:blip r:embed="rId4">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下一步是</a:t>
            </a:r>
            <a:r>
              <a:rPr b="0" i="0" lang="en-US" sz="2600" u="none" cap="none" strike="noStrike">
                <a:solidFill>
                  <a:srgbClr val="000000"/>
                </a:solidFill>
                <a:latin typeface="Cabin"/>
                <a:ea typeface="Cabin"/>
                <a:cs typeface="Cabin"/>
                <a:sym typeface="Cabin"/>
              </a:rPr>
              <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400">
                <a:solidFill>
                  <a:srgbClr val="00FF00"/>
                </a:solidFill>
                <a:latin typeface="Cabin"/>
                <a:ea typeface="Cabin"/>
                <a:cs typeface="Cabin"/>
                <a:sym typeface="Cabin"/>
              </a:rPr>
              <a:t>硬盘出动</a:t>
            </a:r>
          </a:p>
        </p:txBody>
      </p:sp>
      <p:pic>
        <p:nvPicPr>
          <p:cNvPr id="424" name="Shape 424"/>
          <p:cNvPicPr preferRelativeResize="0"/>
          <p:nvPr/>
        </p:nvPicPr>
        <p:blipFill rotWithShape="1">
          <a:blip r:embed="rId3">
            <a:alphaModFix/>
          </a:blip>
          <a:srcRect b="0" l="0" r="0" t="0"/>
          <a:stretch/>
        </p:blipFill>
        <p:spPr>
          <a:xfrm>
            <a:off x="6007100" y="2667000"/>
            <a:ext cx="3771900" cy="4089399"/>
          </a:xfrm>
          <a:prstGeom prst="rect">
            <a:avLst/>
          </a:prstGeom>
          <a:noFill/>
          <a:ln>
            <a:noFill/>
          </a:ln>
        </p:spPr>
      </p:pic>
      <p:sp>
        <p:nvSpPr>
          <p:cNvPr id="425" name="Shape 425"/>
          <p:cNvSpPr txBox="1"/>
          <p:nvPr/>
        </p:nvSpPr>
        <p:spPr>
          <a:xfrm>
            <a:off x="3173648" y="7793900"/>
            <a:ext cx="9908700" cy="597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400" u="none" cap="none" strike="noStrike">
                <a:solidFill>
                  <a:srgbClr val="FFFF00"/>
                </a:solidFill>
                <a:latin typeface="Cabin"/>
                <a:ea typeface="Cabin"/>
                <a:cs typeface="Cabin"/>
                <a:sym typeface="Cabin"/>
              </a:rPr>
              <a:t>http://www.youtube.com/watch?v=9eMWG3fwiEU</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b="0" i="0" lang="en-US" sz="7600" u="none" cap="none" strike="noStrike">
                <a:solidFill>
                  <a:srgbClr val="FF00FF"/>
                </a:solidFill>
                <a:latin typeface="Cabin"/>
                <a:ea typeface="Cabin"/>
                <a:cs typeface="Cabin"/>
                <a:sym typeface="Cabin"/>
              </a:rPr>
              <a:t>Python </a:t>
            </a:r>
            <a:r>
              <a:rPr lang="en-US" sz="7600">
                <a:solidFill>
                  <a:srgbClr val="FF00FF"/>
                </a:solidFill>
                <a:latin typeface="Cabin"/>
                <a:ea typeface="Cabin"/>
                <a:cs typeface="Cabin"/>
                <a:sym typeface="Cabin"/>
              </a:rPr>
              <a:t>是一门语言</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nvSpPr>
        <p:spPr>
          <a:xfrm>
            <a:off x="3318350" y="7734300"/>
            <a:ext cx="96390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http://harrypotter.wikia.com/wiki/Parseltongue</a:t>
            </a:r>
          </a:p>
        </p:txBody>
      </p:sp>
      <p:sp>
        <p:nvSpPr>
          <p:cNvPr id="436" name="Shape 436"/>
          <p:cNvSpPr txBox="1"/>
          <p:nvPr/>
        </p:nvSpPr>
        <p:spPr>
          <a:xfrm>
            <a:off x="1558925" y="2133600"/>
            <a:ext cx="10502899" cy="44577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lang="en-US" sz="4200">
                <a:solidFill>
                  <a:srgbClr val="FF00FF"/>
                </a:solidFill>
                <a:latin typeface="Cabin"/>
                <a:ea typeface="Cabin"/>
                <a:cs typeface="Cabin"/>
                <a:sym typeface="Cabin"/>
              </a:rPr>
              <a:t>蛇佬腔（</a:t>
            </a:r>
            <a:r>
              <a:rPr b="0" i="0" lang="en-US" sz="4200" u="none" cap="none" strike="noStrike">
                <a:solidFill>
                  <a:srgbClr val="FF00FF"/>
                </a:solidFill>
                <a:latin typeface="Cabin"/>
                <a:ea typeface="Cabin"/>
                <a:cs typeface="Cabin"/>
                <a:sym typeface="Cabin"/>
              </a:rPr>
              <a:t>Parseltongue</a:t>
            </a:r>
            <a:r>
              <a:rPr lang="en-US" sz="4200">
                <a:solidFill>
                  <a:srgbClr val="FF00FF"/>
                </a:solidFill>
                <a:latin typeface="Cabin"/>
                <a:ea typeface="Cabin"/>
                <a:cs typeface="Cabin"/>
                <a:sym typeface="Cabin"/>
              </a:rPr>
              <a:t>）</a:t>
            </a:r>
            <a:r>
              <a:rPr b="0" i="0" lang="en-US" sz="4200" u="none" cap="none" strike="noStrike">
                <a:solidFill>
                  <a:srgbClr val="FFFF00"/>
                </a:solidFill>
                <a:latin typeface="Cabin"/>
                <a:ea typeface="Cabin"/>
                <a:cs typeface="Cabin"/>
                <a:sym typeface="Cabin"/>
              </a:rPr>
              <a:t> </a:t>
            </a:r>
            <a:r>
              <a:rPr lang="en-US" sz="4200">
                <a:solidFill>
                  <a:srgbClr val="FFFF00"/>
                </a:solidFill>
                <a:latin typeface="Cabin"/>
                <a:ea typeface="Cabin"/>
                <a:cs typeface="Cabin"/>
                <a:sym typeface="Cabin"/>
              </a:rPr>
              <a:t>指蛇的语言，以及与蛇对话的人。但凡身怀</a:t>
            </a:r>
            <a:r>
              <a:rPr b="0" i="0" lang="en-US" sz="4200" u="none" cap="none" strike="noStrike">
                <a:solidFill>
                  <a:srgbClr val="FFFF00"/>
                </a:solidFill>
                <a:latin typeface="Cabin"/>
                <a:ea typeface="Cabin"/>
                <a:cs typeface="Cabin"/>
                <a:sym typeface="Cabin"/>
              </a:rPr>
              <a:t> </a:t>
            </a:r>
            <a:r>
              <a:rPr lang="en-US" sz="4200">
                <a:solidFill>
                  <a:srgbClr val="FF00FF"/>
                </a:solidFill>
                <a:latin typeface="Cabin"/>
                <a:ea typeface="Cabin"/>
                <a:cs typeface="Cabin"/>
                <a:sym typeface="Cabin"/>
              </a:rPr>
              <a:t>蛇佬腔</a:t>
            </a:r>
            <a:r>
              <a:rPr b="0" i="0" lang="en-US" sz="4200" u="none" cap="none" strike="noStrike">
                <a:solidFill>
                  <a:srgbClr val="FF00FF"/>
                </a:solidFill>
                <a:latin typeface="Cabin"/>
                <a:ea typeface="Cabin"/>
                <a:cs typeface="Cabin"/>
                <a:sym typeface="Cabin"/>
              </a:rPr>
              <a:t> </a:t>
            </a:r>
            <a:r>
              <a:rPr lang="en-US" sz="4200">
                <a:solidFill>
                  <a:srgbClr val="FFFF00"/>
                </a:solidFill>
                <a:latin typeface="Cabin"/>
                <a:ea typeface="Cabin"/>
                <a:cs typeface="Cabin"/>
                <a:sym typeface="Cabin"/>
              </a:rPr>
              <a:t>的，江湖人称</a:t>
            </a:r>
            <a:r>
              <a:rPr b="0" i="0" lang="en-US" sz="4200" u="none" cap="none" strike="noStrike">
                <a:solidFill>
                  <a:srgbClr val="FFFF00"/>
                </a:solidFill>
                <a:latin typeface="Cabin"/>
                <a:ea typeface="Cabin"/>
                <a:cs typeface="Cabin"/>
                <a:sym typeface="Cabin"/>
              </a:rPr>
              <a:t> </a:t>
            </a:r>
            <a:r>
              <a:rPr lang="en-US" sz="4200">
                <a:solidFill>
                  <a:srgbClr val="00FF00"/>
                </a:solidFill>
                <a:latin typeface="Cabin"/>
                <a:ea typeface="Cabin"/>
                <a:cs typeface="Cabin"/>
                <a:sym typeface="Cabin"/>
              </a:rPr>
              <a:t>蛇语君（P</a:t>
            </a:r>
            <a:r>
              <a:rPr b="0" i="0" lang="en-US" sz="4200" u="none" cap="none" strike="noStrike">
                <a:solidFill>
                  <a:srgbClr val="00FF00"/>
                </a:solidFill>
                <a:latin typeface="Cabin"/>
                <a:ea typeface="Cabin"/>
                <a:cs typeface="Cabin"/>
                <a:sym typeface="Cabin"/>
              </a:rPr>
              <a:t>arselmouth</a:t>
            </a:r>
            <a:r>
              <a:rPr lang="en-US" sz="4200">
                <a:solidFill>
                  <a:srgbClr val="00FF00"/>
                </a:solidFill>
                <a:latin typeface="Cabin"/>
                <a:ea typeface="Cabin"/>
                <a:cs typeface="Cabin"/>
                <a:sym typeface="Cabin"/>
              </a:rPr>
              <a:t>）</a:t>
            </a:r>
            <a:r>
              <a:rPr lang="en-US" sz="4200">
                <a:solidFill>
                  <a:srgbClr val="FFFF00"/>
                </a:solidFill>
                <a:latin typeface="Cabin"/>
                <a:ea typeface="Cabin"/>
                <a:cs typeface="Cabin"/>
                <a:sym typeface="Cabin"/>
              </a:rPr>
              <a:t>。这是一门武林中极少人知晓的家传秘技。几乎所有行走江湖的</a:t>
            </a:r>
            <a:r>
              <a:rPr lang="en-US" sz="4200">
                <a:solidFill>
                  <a:srgbClr val="00FF00"/>
                </a:solidFill>
                <a:latin typeface="Cabin"/>
                <a:ea typeface="Cabin"/>
                <a:cs typeface="Cabin"/>
                <a:sym typeface="Cabin"/>
              </a:rPr>
              <a:t>蛇语君</a:t>
            </a:r>
            <a:r>
              <a:rPr b="0" i="0" lang="en-US" sz="4200" u="none" cap="none" strike="noStrike">
                <a:solidFill>
                  <a:srgbClr val="FFFF00"/>
                </a:solidFill>
                <a:latin typeface="Cabin"/>
                <a:ea typeface="Cabin"/>
                <a:cs typeface="Cabin"/>
                <a:sym typeface="Cabin"/>
              </a:rPr>
              <a:t> </a:t>
            </a:r>
            <a:r>
              <a:rPr lang="en-US" sz="4200">
                <a:solidFill>
                  <a:srgbClr val="FFFF00"/>
                </a:solidFill>
                <a:latin typeface="Cabin"/>
                <a:ea typeface="Cabin"/>
                <a:cs typeface="Cabin"/>
                <a:sym typeface="Cabin"/>
              </a:rPr>
              <a:t>都是师承自</a:t>
            </a:r>
            <a:r>
              <a:rPr b="0" i="0" lang="en-US" sz="4200" u="none" cap="none" strike="noStrike">
                <a:solidFill>
                  <a:srgbClr val="FFFF00"/>
                </a:solidFill>
                <a:latin typeface="Cabin"/>
                <a:ea typeface="Cabin"/>
                <a:cs typeface="Cabin"/>
                <a:sym typeface="Cabin"/>
              </a:rPr>
              <a:t> </a:t>
            </a:r>
            <a:r>
              <a:rPr b="0" i="0" lang="en-US" sz="4200" u="sng" cap="none" strike="noStrike">
                <a:solidFill>
                  <a:schemeClr val="hlink"/>
                </a:solidFill>
                <a:latin typeface="Cabin"/>
                <a:ea typeface="Cabin"/>
                <a:cs typeface="Cabin"/>
                <a:sym typeface="Cabin"/>
                <a:hlinkClick r:id="rId3"/>
              </a:rPr>
              <a:t>Salazar Slytherin</a:t>
            </a:r>
            <a:r>
              <a:rPr b="0" i="0" lang="en-US" sz="4200" u="none" cap="none" strike="noStrike">
                <a:solidFill>
                  <a:srgbClr val="FFFF00"/>
                </a:solidFill>
                <a:latin typeface="Cabin"/>
                <a:ea typeface="Cabin"/>
                <a:cs typeface="Cabin"/>
                <a:sym typeface="Cabin"/>
              </a:rPr>
              <a:t>.</a:t>
            </a:r>
          </a:p>
        </p:txBody>
      </p:sp>
      <p:pic>
        <p:nvPicPr>
          <p:cNvPr id="437" name="Shape 437"/>
          <p:cNvPicPr preferRelativeResize="0"/>
          <p:nvPr/>
        </p:nvPicPr>
        <p:blipFill rotWithShape="1">
          <a:blip r:embed="rId4">
            <a:alphaModFix/>
          </a:blip>
          <a:srcRect b="0" l="0" r="0" t="0"/>
          <a:stretch/>
        </p:blipFill>
        <p:spPr>
          <a:xfrm>
            <a:off x="12509500" y="2755900"/>
            <a:ext cx="3174900" cy="276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nvSpPr>
        <p:spPr>
          <a:xfrm>
            <a:off x="736600" y="7861300"/>
            <a:ext cx="673099" cy="673099"/>
          </a:xfrm>
          <a:prstGeom prst="rect">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443" name="Shape 443"/>
          <p:cNvSpPr txBox="1"/>
          <p:nvPr/>
        </p:nvSpPr>
        <p:spPr>
          <a:xfrm>
            <a:off x="1558925" y="2133600"/>
            <a:ext cx="10502899" cy="44577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i="0" lang="en-US" sz="4200" u="none" cap="none" strike="noStrike">
                <a:solidFill>
                  <a:srgbClr val="FF00FF"/>
                </a:solidFill>
                <a:latin typeface="Cabin"/>
                <a:ea typeface="Cabin"/>
                <a:cs typeface="Cabin"/>
                <a:sym typeface="Cabin"/>
              </a:rPr>
              <a:t>Python</a:t>
            </a:r>
            <a:r>
              <a:rPr b="0" i="0" lang="en-US" sz="4200" u="none" cap="none" strike="noStrike">
                <a:solidFill>
                  <a:srgbClr val="FFFF00"/>
                </a:solidFill>
                <a:latin typeface="Cabin"/>
                <a:ea typeface="Cabin"/>
                <a:cs typeface="Cabin"/>
                <a:sym typeface="Cabin"/>
              </a:rPr>
              <a:t> </a:t>
            </a:r>
            <a:r>
              <a:rPr lang="en-US" sz="4200">
                <a:solidFill>
                  <a:srgbClr val="FFFF00"/>
                </a:solidFill>
                <a:latin typeface="Cabin"/>
                <a:ea typeface="Cabin"/>
                <a:cs typeface="Cabin"/>
                <a:sym typeface="Cabin"/>
              </a:rPr>
              <a:t>是Python解释器的语言，以及能与解释器对话的人。</a:t>
            </a:r>
            <a:r>
              <a:rPr b="0" i="0" lang="en-US" sz="4200" u="none" cap="none" strike="noStrike">
                <a:solidFill>
                  <a:srgbClr val="FFFF00"/>
                </a:solidFill>
                <a:latin typeface="Cabin"/>
                <a:ea typeface="Cabin"/>
                <a:cs typeface="Cabin"/>
                <a:sym typeface="Cabin"/>
              </a:rPr>
              <a:t> </a:t>
            </a:r>
            <a:r>
              <a:rPr lang="en-US" sz="4200">
                <a:solidFill>
                  <a:srgbClr val="FFFF00"/>
                </a:solidFill>
                <a:latin typeface="Cabin"/>
                <a:ea typeface="Cabin"/>
                <a:cs typeface="Cabin"/>
                <a:sym typeface="Cabin"/>
              </a:rPr>
              <a:t>但凡身怀</a:t>
            </a:r>
            <a:r>
              <a:rPr b="0" i="0" lang="en-US" sz="4200" u="none" cap="none" strike="noStrike">
                <a:solidFill>
                  <a:srgbClr val="FFFF00"/>
                </a:solidFill>
                <a:latin typeface="Cabin"/>
                <a:ea typeface="Cabin"/>
                <a:cs typeface="Cabin"/>
                <a:sym typeface="Cabin"/>
              </a:rPr>
              <a:t> </a:t>
            </a:r>
            <a:r>
              <a:rPr b="0" i="0" lang="en-US" sz="4200" u="none" cap="none" strike="noStrike">
                <a:solidFill>
                  <a:srgbClr val="FF00FF"/>
                </a:solidFill>
                <a:latin typeface="Cabin"/>
                <a:ea typeface="Cabin"/>
                <a:cs typeface="Cabin"/>
                <a:sym typeface="Cabin"/>
              </a:rPr>
              <a:t>Python </a:t>
            </a:r>
            <a:r>
              <a:rPr lang="en-US" sz="4200">
                <a:solidFill>
                  <a:srgbClr val="FFFF00"/>
                </a:solidFill>
                <a:latin typeface="Cabin"/>
                <a:ea typeface="Cabin"/>
                <a:cs typeface="Cabin"/>
                <a:sym typeface="Cabin"/>
              </a:rPr>
              <a:t>的，江湖人称</a:t>
            </a:r>
            <a:r>
              <a:rPr b="0" i="0" lang="en-US" sz="4200" u="none" cap="none" strike="noStrike">
                <a:solidFill>
                  <a:srgbClr val="FFFF00"/>
                </a:solidFill>
                <a:latin typeface="Cabin"/>
                <a:ea typeface="Cabin"/>
                <a:cs typeface="Cabin"/>
                <a:sym typeface="Cabin"/>
              </a:rPr>
              <a:t> </a:t>
            </a:r>
            <a:r>
              <a:rPr lang="en-US" sz="4200">
                <a:solidFill>
                  <a:srgbClr val="00FF00"/>
                </a:solidFill>
                <a:latin typeface="Cabin"/>
                <a:ea typeface="Cabin"/>
                <a:cs typeface="Cabin"/>
                <a:sym typeface="Cabin"/>
              </a:rPr>
              <a:t>蛇达人（P</a:t>
            </a:r>
            <a:r>
              <a:rPr b="0" i="0" lang="en-US" sz="4200" u="none" cap="none" strike="noStrike">
                <a:solidFill>
                  <a:srgbClr val="00FF00"/>
                </a:solidFill>
                <a:latin typeface="Cabin"/>
                <a:ea typeface="Cabin"/>
                <a:cs typeface="Cabin"/>
                <a:sym typeface="Cabin"/>
              </a:rPr>
              <a:t>ythonista</a:t>
            </a:r>
            <a:r>
              <a:rPr lang="en-US" sz="4200">
                <a:solidFill>
                  <a:srgbClr val="00FF00"/>
                </a:solidFill>
                <a:latin typeface="Cabin"/>
                <a:ea typeface="Cabin"/>
                <a:cs typeface="Cabin"/>
                <a:sym typeface="Cabin"/>
              </a:rPr>
              <a:t>）</a:t>
            </a:r>
            <a:r>
              <a:rPr lang="en-US" sz="4200">
                <a:solidFill>
                  <a:srgbClr val="FFFF00"/>
                </a:solidFill>
                <a:latin typeface="Cabin"/>
                <a:ea typeface="Cabin"/>
                <a:cs typeface="Cabin"/>
                <a:sym typeface="Cabin"/>
              </a:rPr>
              <a:t>。这也是一门武林中极少人知晓的几近绝迹的家传秘技。</a:t>
            </a:r>
            <a:r>
              <a:rPr b="0" i="0" lang="en-US" sz="4200" u="none" cap="none" strike="noStrike">
                <a:solidFill>
                  <a:srgbClr val="FFFF00"/>
                </a:solidFill>
                <a:latin typeface="Cabin"/>
                <a:ea typeface="Cabin"/>
                <a:cs typeface="Cabin"/>
                <a:sym typeface="Cabin"/>
              </a:rPr>
              <a:t> </a:t>
            </a:r>
            <a:r>
              <a:rPr lang="en-US" sz="4200">
                <a:solidFill>
                  <a:srgbClr val="FFFF00"/>
                </a:solidFill>
                <a:latin typeface="Cabin"/>
                <a:ea typeface="Cabin"/>
                <a:cs typeface="Cabin"/>
                <a:sym typeface="Cabin"/>
              </a:rPr>
              <a:t>几乎所有</a:t>
            </a:r>
            <a:r>
              <a:rPr b="0" i="0" lang="en-US" sz="4200" u="none" cap="none" strike="noStrike">
                <a:solidFill>
                  <a:srgbClr val="FFFF00"/>
                </a:solidFill>
                <a:latin typeface="Cabin"/>
                <a:ea typeface="Cabin"/>
                <a:cs typeface="Cabin"/>
                <a:sym typeface="Cabin"/>
              </a:rPr>
              <a:t> </a:t>
            </a:r>
            <a:r>
              <a:rPr lang="en-US" sz="4200">
                <a:solidFill>
                  <a:srgbClr val="00FF00"/>
                </a:solidFill>
                <a:latin typeface="Cabin"/>
                <a:ea typeface="Cabin"/>
                <a:cs typeface="Cabin"/>
                <a:sym typeface="Cabin"/>
              </a:rPr>
              <a:t>蛇达人</a:t>
            </a:r>
            <a:r>
              <a:rPr lang="en-US" sz="4200">
                <a:solidFill>
                  <a:srgbClr val="FFFF00"/>
                </a:solidFill>
                <a:latin typeface="Cabin"/>
                <a:ea typeface="Cabin"/>
                <a:cs typeface="Cabin"/>
                <a:sym typeface="Cabin"/>
              </a:rPr>
              <a:t>最初都使用祖师爷</a:t>
            </a:r>
            <a:r>
              <a:rPr b="0" i="0" lang="en-US" sz="4200" u="none" cap="none" strike="noStrike">
                <a:solidFill>
                  <a:srgbClr val="FF7F00"/>
                </a:solidFill>
                <a:latin typeface="Cabin"/>
                <a:ea typeface="Cabin"/>
                <a:cs typeface="Cabin"/>
                <a:sym typeface="Cabin"/>
              </a:rPr>
              <a:t>Guido van Rossum</a:t>
            </a:r>
            <a:r>
              <a:rPr lang="en-US" sz="4200">
                <a:solidFill>
                  <a:srgbClr val="FFFF00"/>
                </a:solidFill>
                <a:latin typeface="Cabin"/>
                <a:ea typeface="Cabin"/>
                <a:cs typeface="Cabin"/>
                <a:sym typeface="Cabin"/>
              </a:rPr>
              <a:t>打造的独门兵器。</a:t>
            </a:r>
          </a:p>
        </p:txBody>
      </p:sp>
      <p:pic>
        <p:nvPicPr>
          <p:cNvPr id="444" name="Shape 444"/>
          <p:cNvPicPr preferRelativeResize="0"/>
          <p:nvPr/>
        </p:nvPicPr>
        <p:blipFill rotWithShape="1">
          <a:blip r:embed="rId4">
            <a:alphaModFix/>
          </a:blip>
          <a:srcRect b="0" l="0" r="0" t="0"/>
          <a:stretch/>
        </p:blipFill>
        <p:spPr>
          <a:xfrm>
            <a:off x="13335000" y="4470400"/>
            <a:ext cx="2108100" cy="3174900"/>
          </a:xfrm>
          <a:prstGeom prst="rect">
            <a:avLst/>
          </a:prstGeom>
          <a:noFill/>
          <a:ln>
            <a:noFill/>
          </a:ln>
        </p:spPr>
      </p:pic>
      <p:pic>
        <p:nvPicPr>
          <p:cNvPr id="445" name="Shape 445"/>
          <p:cNvPicPr preferRelativeResize="0"/>
          <p:nvPr/>
        </p:nvPicPr>
        <p:blipFill rotWithShape="1">
          <a:blip r:embed="rId5">
            <a:alphaModFix/>
          </a:blip>
          <a:srcRect b="0" l="0" r="0" t="0"/>
          <a:stretch/>
        </p:blipFill>
        <p:spPr>
          <a:xfrm>
            <a:off x="13246100" y="1041400"/>
            <a:ext cx="2286000" cy="2997300"/>
          </a:xfrm>
          <a:prstGeom prst="rect">
            <a:avLst/>
          </a:prstGeom>
          <a:noFill/>
          <a:ln>
            <a:noFill/>
          </a:ln>
        </p:spPr>
      </p:pic>
      <p:pic>
        <p:nvPicPr>
          <p:cNvPr id="446" name="Shape 446"/>
          <p:cNvPicPr preferRelativeResize="0"/>
          <p:nvPr/>
        </p:nvPicPr>
        <p:blipFill rotWithShape="1">
          <a:blip r:embed="rId6">
            <a:alphaModFix/>
          </a:blip>
          <a:srcRect b="0" l="0" r="0" t="0"/>
          <a:stretch/>
        </p:blipFill>
        <p:spPr>
          <a:xfrm>
            <a:off x="673100" y="6475412"/>
            <a:ext cx="3517899" cy="20780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00"/>
              </a:buClr>
              <a:buSzPct val="25000"/>
              <a:buFont typeface="Cabin"/>
              <a:buNone/>
            </a:pPr>
            <a:r>
              <a:rPr lang="en-US" sz="7400">
                <a:solidFill>
                  <a:srgbClr val="FF0000"/>
                </a:solidFill>
                <a:latin typeface="Cabin"/>
                <a:ea typeface="Cabin"/>
                <a:cs typeface="Cabin"/>
                <a:sym typeface="Cabin"/>
              </a:rPr>
              <a:t>初学者</a:t>
            </a:r>
            <a:r>
              <a:rPr b="0" i="0" lang="en-US" sz="7400" u="none" cap="none" strike="noStrike">
                <a:solidFill>
                  <a:srgbClr val="FF0000"/>
                </a:solidFill>
                <a:latin typeface="Cabin"/>
                <a:ea typeface="Cabin"/>
                <a:cs typeface="Cabin"/>
                <a:sym typeface="Cabin"/>
              </a:rPr>
              <a:t>: </a:t>
            </a:r>
            <a:r>
              <a:rPr lang="en-US" sz="7400">
                <a:solidFill>
                  <a:srgbClr val="FF0000"/>
                </a:solidFill>
                <a:latin typeface="Cabin"/>
                <a:ea typeface="Cabin"/>
                <a:cs typeface="Cabin"/>
                <a:sym typeface="Cabin"/>
              </a:rPr>
              <a:t>语法错误</a:t>
            </a:r>
          </a:p>
        </p:txBody>
      </p:sp>
      <p:sp>
        <p:nvSpPr>
          <p:cNvPr id="452" name="Shape 452"/>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54711" lvl="0" marL="749300" marR="0" rtl="0" algn="l">
              <a:lnSpc>
                <a:spcPct val="100000"/>
              </a:lnSpc>
              <a:spcBef>
                <a:spcPts val="0"/>
              </a:spcBef>
              <a:spcAft>
                <a:spcPts val="0"/>
              </a:spcAft>
              <a:buClr>
                <a:schemeClr val="lt1"/>
              </a:buClr>
              <a:buSzPct val="100000"/>
              <a:buFont typeface="Cabin"/>
              <a:buChar char="•"/>
            </a:pPr>
            <a:r>
              <a:rPr lang="en-US" sz="3000">
                <a:solidFill>
                  <a:schemeClr val="lt1"/>
                </a:solidFill>
                <a:latin typeface="Cabin"/>
                <a:ea typeface="Cabin"/>
                <a:cs typeface="Cabin"/>
                <a:sym typeface="Cabin"/>
              </a:rPr>
              <a:t>我们需要学习</a:t>
            </a:r>
            <a:r>
              <a:rPr b="0" i="0" lang="en-US" sz="3000" u="none" cap="none" strike="noStrike">
                <a:solidFill>
                  <a:srgbClr val="FF7F00"/>
                </a:solidFill>
                <a:latin typeface="Cabin"/>
                <a:ea typeface="Cabin"/>
                <a:cs typeface="Cabin"/>
                <a:sym typeface="Cabin"/>
              </a:rPr>
              <a:t>Python </a:t>
            </a:r>
            <a:r>
              <a:rPr lang="en-US" sz="3000">
                <a:solidFill>
                  <a:srgbClr val="FF0000"/>
                </a:solidFill>
                <a:latin typeface="Cabin"/>
                <a:ea typeface="Cabin"/>
                <a:cs typeface="Cabin"/>
                <a:sym typeface="Cabin"/>
              </a:rPr>
              <a:t>语言</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，才能与Python</a:t>
            </a:r>
            <a:r>
              <a:rPr b="0" i="0" lang="en-US" sz="3000" u="none" cap="none" strike="noStrike">
                <a:solidFill>
                  <a:schemeClr val="lt1"/>
                </a:solidFill>
                <a:latin typeface="Cabin"/>
                <a:ea typeface="Cabin"/>
                <a:cs typeface="Cabin"/>
                <a:sym typeface="Cabin"/>
              </a:rPr>
              <a:t>o</a:t>
            </a:r>
            <a:r>
              <a:rPr lang="en-US" sz="3000">
                <a:solidFill>
                  <a:schemeClr val="lt1"/>
                </a:solidFill>
                <a:latin typeface="Cabin"/>
                <a:ea typeface="Cabin"/>
                <a:cs typeface="Cabin"/>
                <a:sym typeface="Cabin"/>
              </a:rPr>
              <a:t>交流，才能让Python懂得我们的指令。刚开始我们会犯很多错误，就好像小孩子刚学说话时经常胡言乱语</a:t>
            </a:r>
            <a:r>
              <a:rPr b="0" i="0" lang="en-US" sz="3000" u="none" cap="none" strike="noStrike">
                <a:solidFill>
                  <a:schemeClr val="lt1"/>
                </a:solidFill>
                <a:latin typeface="Cabin"/>
                <a:ea typeface="Cabin"/>
                <a:cs typeface="Cabin"/>
                <a:sym typeface="Cabin"/>
              </a:rPr>
              <a:t>.</a:t>
            </a:r>
          </a:p>
          <a:p>
            <a:pPr indent="-354711" lvl="0" marL="749300" marR="0" rtl="0" algn="l">
              <a:lnSpc>
                <a:spcPct val="100000"/>
              </a:lnSpc>
              <a:spcBef>
                <a:spcPts val="3500"/>
              </a:spcBef>
              <a:spcAft>
                <a:spcPts val="0"/>
              </a:spcAft>
              <a:buClr>
                <a:schemeClr val="lt1"/>
              </a:buClr>
              <a:buSzPct val="100000"/>
              <a:buFont typeface="Cabin"/>
              <a:buChar char="•"/>
            </a:pPr>
            <a:r>
              <a:rPr lang="en-US" sz="3000">
                <a:solidFill>
                  <a:schemeClr val="lt1"/>
                </a:solidFill>
                <a:latin typeface="Cabin"/>
                <a:ea typeface="Cabin"/>
                <a:cs typeface="Cabin"/>
                <a:sym typeface="Cabin"/>
              </a:rPr>
              <a:t>当你犯了错，计算机不会觉得你很“萌”。它只会冷冰冰地告诉你</a:t>
            </a:r>
            <a:r>
              <a:rPr b="0" i="0" lang="en-US" sz="3000" u="none" cap="none" strike="noStrike">
                <a:solidFill>
                  <a:schemeClr val="lt1"/>
                </a:solidFill>
                <a:latin typeface="Cabin"/>
                <a:ea typeface="Cabin"/>
                <a:cs typeface="Cabin"/>
                <a:sym typeface="Cabin"/>
              </a:rPr>
              <a:t> </a:t>
            </a:r>
            <a:r>
              <a:rPr b="0" i="0" lang="en-US" sz="3000" u="none" cap="none" strike="noStrike">
                <a:solidFill>
                  <a:srgbClr val="FF0000"/>
                </a:solidFill>
                <a:latin typeface="Arial"/>
                <a:ea typeface="Arial"/>
                <a:cs typeface="Arial"/>
                <a:sym typeface="Arial"/>
              </a:rPr>
              <a:t>“</a:t>
            </a:r>
            <a:r>
              <a:rPr lang="en-US" sz="3000">
                <a:solidFill>
                  <a:srgbClr val="FF0000"/>
                </a:solidFill>
                <a:latin typeface="Cabin"/>
                <a:ea typeface="Cabin"/>
                <a:cs typeface="Cabin"/>
                <a:sym typeface="Cabin"/>
              </a:rPr>
              <a:t>语法错误</a:t>
            </a:r>
            <a:r>
              <a:rPr b="0" i="0" lang="en-US" sz="3000" u="none" cap="none" strike="noStrike">
                <a:solidFill>
                  <a:srgbClr val="FF0000"/>
                </a:solidFill>
                <a:latin typeface="Arial"/>
                <a:ea typeface="Arial"/>
                <a:cs typeface="Arial"/>
                <a:sym typeface="Arial"/>
              </a:rPr>
              <a:t>”</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谁叫它确实</a:t>
            </a:r>
            <a:r>
              <a:rPr b="0" i="0" lang="en-US" sz="3000" u="none" cap="none" strike="noStrike">
                <a:solidFill>
                  <a:schemeClr val="lt1"/>
                </a:solidFill>
                <a:latin typeface="Cabin"/>
                <a:ea typeface="Cabin"/>
                <a:cs typeface="Cabin"/>
                <a:sym typeface="Cabin"/>
              </a:rPr>
              <a:t>*</a:t>
            </a:r>
            <a:r>
              <a:rPr lang="en-US" sz="3000">
                <a:solidFill>
                  <a:schemeClr val="lt1"/>
                </a:solidFill>
                <a:latin typeface="Cabin"/>
                <a:ea typeface="Cabin"/>
                <a:cs typeface="Cabin"/>
                <a:sym typeface="Cabin"/>
              </a:rPr>
              <a:t>懂</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这个，而你只是初学者呢。Python似乎很酷冷硬。</a:t>
            </a:r>
          </a:p>
          <a:p>
            <a:pPr indent="-354711" lvl="0" marL="749300" marR="0" rtl="0" algn="l">
              <a:lnSpc>
                <a:spcPct val="100000"/>
              </a:lnSpc>
              <a:spcBef>
                <a:spcPts val="3500"/>
              </a:spcBef>
              <a:spcAft>
                <a:spcPts val="0"/>
              </a:spcAft>
              <a:buClr>
                <a:schemeClr val="lt1"/>
              </a:buClr>
              <a:buSzPct val="100000"/>
              <a:buFont typeface="Cabin"/>
              <a:buChar char="•"/>
            </a:pPr>
            <a:r>
              <a:rPr lang="en-US" sz="3000">
                <a:solidFill>
                  <a:schemeClr val="lt1"/>
                </a:solidFill>
                <a:latin typeface="Cabin"/>
                <a:ea typeface="Cabin"/>
                <a:cs typeface="Cabin"/>
                <a:sym typeface="Cabin"/>
              </a:rPr>
              <a:t>别忘了</a:t>
            </a:r>
            <a:r>
              <a:rPr b="0" i="0" lang="en-US" sz="3000" u="none" cap="none" strike="noStrike">
                <a:solidFill>
                  <a:schemeClr val="lt1"/>
                </a:solidFill>
                <a:latin typeface="Cabin"/>
                <a:ea typeface="Cabin"/>
                <a:cs typeface="Cabin"/>
                <a:sym typeface="Cabin"/>
              </a:rPr>
              <a:t>*</a:t>
            </a:r>
            <a:r>
              <a:rPr lang="en-US" sz="3000">
                <a:solidFill>
                  <a:schemeClr val="lt1"/>
                </a:solidFill>
                <a:latin typeface="Cabin"/>
                <a:ea typeface="Cabin"/>
                <a:cs typeface="Cabin"/>
                <a:sym typeface="Cabin"/>
              </a:rPr>
              <a:t>你</a:t>
            </a:r>
            <a:r>
              <a:rPr b="0" i="0" lang="en-US" sz="3000" u="none" cap="none" strike="noStrike">
                <a:solidFill>
                  <a:schemeClr val="lt1"/>
                </a:solidFill>
                <a:latin typeface="Cabin"/>
                <a:ea typeface="Cabin"/>
                <a:cs typeface="Cabin"/>
                <a:sym typeface="Cabin"/>
              </a:rPr>
              <a:t>*</a:t>
            </a:r>
            <a:r>
              <a:rPr lang="en-US" sz="3000">
                <a:solidFill>
                  <a:schemeClr val="lt1"/>
                </a:solidFill>
                <a:latin typeface="Cabin"/>
                <a:ea typeface="Cabin"/>
                <a:cs typeface="Cabin"/>
                <a:sym typeface="Cabin"/>
              </a:rPr>
              <a:t>是智慧生物所以</a:t>
            </a:r>
            <a:r>
              <a:rPr b="0" i="0" lang="en-US" sz="3000" u="none" cap="none" strike="noStrike">
                <a:solidFill>
                  <a:schemeClr val="lt1"/>
                </a:solidFill>
                <a:latin typeface="Cabin"/>
                <a:ea typeface="Cabin"/>
                <a:cs typeface="Cabin"/>
                <a:sym typeface="Cabin"/>
              </a:rPr>
              <a:t>*</a:t>
            </a:r>
            <a:r>
              <a:rPr lang="en-US" sz="3000">
                <a:solidFill>
                  <a:schemeClr val="lt1"/>
                </a:solidFill>
                <a:latin typeface="Cabin"/>
                <a:ea typeface="Cabin"/>
                <a:cs typeface="Cabin"/>
                <a:sym typeface="Cabin"/>
              </a:rPr>
              <a:t>会</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学习</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而计算机只有一个快字</a:t>
            </a:r>
            <a:r>
              <a:rPr b="0" i="0" lang="en-US" sz="3000" u="none" cap="none" strike="noStrike">
                <a:solidFill>
                  <a:schemeClr val="lt1"/>
                </a:solidFill>
                <a:latin typeface="Cabin"/>
                <a:ea typeface="Cabin"/>
                <a:cs typeface="Cabin"/>
                <a:sym typeface="Cabin"/>
              </a:rPr>
              <a:t> - </a:t>
            </a:r>
            <a:r>
              <a:rPr lang="en-US" sz="3000">
                <a:solidFill>
                  <a:schemeClr val="lt1"/>
                </a:solidFill>
                <a:latin typeface="Cabin"/>
                <a:ea typeface="Cabin"/>
                <a:cs typeface="Cabin"/>
                <a:sym typeface="Cabin"/>
              </a:rPr>
              <a:t>但不会学习</a:t>
            </a:r>
            <a:r>
              <a:rPr b="0" i="0" lang="en-US" sz="3000" u="none" cap="none" strike="noStrike">
                <a:solidFill>
                  <a:schemeClr val="lt1"/>
                </a:solidFill>
                <a:latin typeface="Cabin"/>
                <a:ea typeface="Cabin"/>
                <a:cs typeface="Cabin"/>
                <a:sym typeface="Cabin"/>
              </a:rPr>
              <a:t> -</a:t>
            </a:r>
            <a:r>
              <a:rPr lang="en-US" sz="3000">
                <a:solidFill>
                  <a:schemeClr val="lt1"/>
                </a:solidFill>
                <a:latin typeface="Cabin"/>
                <a:ea typeface="Cabin"/>
                <a:cs typeface="Cabin"/>
                <a:sym typeface="Cabin"/>
              </a:rPr>
              <a:t>因此</a:t>
            </a:r>
            <a:r>
              <a:rPr lang="en-US" sz="3000">
                <a:solidFill>
                  <a:srgbClr val="FFFF00"/>
                </a:solidFill>
                <a:latin typeface="Cabin"/>
                <a:ea typeface="Cabin"/>
                <a:cs typeface="Cabin"/>
                <a:sym typeface="Cabin"/>
              </a:rPr>
              <a:t>你学Python比它学人类语言容易多了</a:t>
            </a:r>
            <a:r>
              <a:rPr b="0" i="0" lang="en-US" sz="3000" u="none" cap="none" strike="noStrike">
                <a:solidFill>
                  <a:schemeClr val="lt1"/>
                </a:solidFill>
                <a:latin typeface="Cabin"/>
                <a:ea typeface="Cabin"/>
                <a:cs typeface="Cabin"/>
                <a:sym typeface="Cabin"/>
              </a:rPr>
              <a: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与</a:t>
            </a:r>
            <a:r>
              <a:rPr b="0" i="0" lang="en-US" sz="7600" u="none" cap="none" strike="noStrike">
                <a:solidFill>
                  <a:srgbClr val="00FF00"/>
                </a:solidFill>
                <a:latin typeface="Cabin"/>
                <a:ea typeface="Cabin"/>
                <a:cs typeface="Cabin"/>
                <a:sym typeface="Cabin"/>
              </a:rPr>
              <a:t>Python</a:t>
            </a:r>
            <a:r>
              <a:rPr lang="en-US" sz="7600">
                <a:solidFill>
                  <a:srgbClr val="00FF00"/>
                </a:solidFill>
                <a:latin typeface="Cabin"/>
                <a:ea typeface="Cabin"/>
                <a:cs typeface="Cabin"/>
                <a:sym typeface="Cabin"/>
              </a:rPr>
              <a:t>聊聊</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nvSpPr>
        <p:spPr>
          <a:xfrm>
            <a:off x="1803400" y="1524000"/>
            <a:ext cx="12628499" cy="27701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csev$ </a:t>
            </a:r>
            <a:r>
              <a:rPr b="0" i="0" lang="en-US" sz="3600" u="none" cap="none" strike="noStrike">
                <a:solidFill>
                  <a:srgbClr val="FF7F00"/>
                </a:solidFill>
                <a:latin typeface="Cabin"/>
                <a:ea typeface="Cabin"/>
                <a:cs typeface="Cabin"/>
                <a:sym typeface="Cabin"/>
              </a:rPr>
              <a:t>python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Python 2.5 (r25:51918, Sep 19 2006, 08:49:13) </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[GCC 4.0.1 (Apple Computer, Inc. build 5341)] on darwin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Type "help", "copyright", "credits" or "license" for more information.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p>
        </p:txBody>
      </p:sp>
      <p:grpSp>
        <p:nvGrpSpPr>
          <p:cNvPr id="463" name="Shape 463"/>
          <p:cNvGrpSpPr/>
          <p:nvPr/>
        </p:nvGrpSpPr>
        <p:grpSpPr>
          <a:xfrm>
            <a:off x="2780575" y="4401274"/>
            <a:ext cx="4667261" cy="842071"/>
            <a:chOff x="-257900" y="384170"/>
            <a:chExt cx="4667261" cy="840474"/>
          </a:xfrm>
        </p:grpSpPr>
        <p:sp>
          <p:nvSpPr>
            <p:cNvPr id="464" name="Shape 464"/>
            <p:cNvSpPr txBox="1"/>
            <p:nvPr/>
          </p:nvSpPr>
          <p:spPr>
            <a:xfrm>
              <a:off x="2134461" y="602444"/>
              <a:ext cx="22749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lang="en-US" sz="3600">
                  <a:solidFill>
                    <a:srgbClr val="FF00FF"/>
                  </a:solidFill>
                  <a:latin typeface="Cabin"/>
                  <a:ea typeface="Cabin"/>
                  <a:cs typeface="Cabin"/>
                  <a:sym typeface="Cabin"/>
                </a:rPr>
                <a:t>说点啥呢</a:t>
              </a:r>
              <a:r>
                <a:rPr b="0" i="0" lang="en-US" sz="3600" u="none" cap="none" strike="noStrike">
                  <a:solidFill>
                    <a:srgbClr val="FF00FF"/>
                  </a:solidFill>
                  <a:latin typeface="Cabin"/>
                  <a:ea typeface="Cabin"/>
                  <a:cs typeface="Cabin"/>
                  <a:sym typeface="Cabin"/>
                </a:rPr>
                <a:t>?</a:t>
              </a:r>
            </a:p>
          </p:txBody>
        </p:sp>
        <p:cxnSp>
          <p:nvCxnSpPr>
            <p:cNvPr id="465" name="Shape 465"/>
            <p:cNvCxnSpPr/>
            <p:nvPr/>
          </p:nvCxnSpPr>
          <p:spPr>
            <a:xfrm>
              <a:off x="-257900" y="384170"/>
              <a:ext cx="2281199" cy="436500"/>
            </a:xfrm>
            <a:prstGeom prst="straightConnector1">
              <a:avLst/>
            </a:prstGeom>
            <a:noFill/>
            <a:ln cap="rnd" cmpd="sng" w="76200">
              <a:solidFill>
                <a:srgbClr val="FF00FF"/>
              </a:solidFill>
              <a:prstDash val="solid"/>
              <a:miter/>
              <a:headEnd len="med" w="med" type="stealth"/>
              <a:tailEnd len="med" w="med"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nvSpPr>
        <p:spPr>
          <a:xfrm>
            <a:off x="1820861" y="1519237"/>
            <a:ext cx="12628562" cy="6092825"/>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csev$ </a:t>
            </a:r>
            <a:r>
              <a:rPr b="0" i="0" lang="en-US" sz="3600" u="none" cap="none" strike="noStrike">
                <a:solidFill>
                  <a:srgbClr val="FF7F00"/>
                </a:solidFill>
                <a:latin typeface="Cabin"/>
                <a:ea typeface="Cabin"/>
                <a:cs typeface="Cabin"/>
                <a:sym typeface="Cabin"/>
              </a:rPr>
              <a:t>python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Python 2.5 (r25:51918, Sep 19 2006, 08:49:13) </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[GCC 4.0.1 (Apple Computer, Inc. build 5341)] on darwin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Type "help", "copyright", "credits" or "license" for more information.</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7F00"/>
                </a:solidFill>
                <a:latin typeface="Cabin"/>
                <a:ea typeface="Cabin"/>
                <a:cs typeface="Cabin"/>
                <a:sym typeface="Cabin"/>
              </a:rPr>
              <a:t>x = 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7F00"/>
                </a:solidFill>
                <a:latin typeface="Cabin"/>
                <a:ea typeface="Cabin"/>
                <a:cs typeface="Cabin"/>
                <a:sym typeface="Cabin"/>
              </a:rPr>
              <a:t>print x</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7F00"/>
                </a:solidFill>
                <a:latin typeface="Cabin"/>
                <a:ea typeface="Cabin"/>
                <a:cs typeface="Cabin"/>
                <a:sym typeface="Cabin"/>
              </a:rPr>
              <a:t>x = x + 1</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a:t>
            </a:r>
            <a:r>
              <a:rPr b="0" i="0" lang="en-US" sz="3600" u="none" cap="none" strike="noStrike">
                <a:solidFill>
                  <a:srgbClr val="FF7F00"/>
                </a:solidFill>
                <a:latin typeface="Cabin"/>
                <a:ea typeface="Cabin"/>
                <a:cs typeface="Cabin"/>
                <a:sym typeface="Cabin"/>
              </a:rPr>
              <a:t> print x</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2</a:t>
            </a:r>
          </a:p>
          <a:p>
            <a:pPr indent="0" lvl="0" marL="0" marR="0" rtl="0" algn="l">
              <a:lnSpc>
                <a:spcPct val="100000"/>
              </a:lnSpc>
              <a:spcBef>
                <a:spcPts val="0"/>
              </a:spcBef>
              <a:spcAft>
                <a:spcPts val="0"/>
              </a:spcAft>
              <a:buClr>
                <a:schemeClr val="lt1"/>
              </a:buClr>
              <a:buSzPct val="25000"/>
              <a:buFont typeface="Cabin"/>
              <a:buNone/>
            </a:pPr>
            <a:r>
              <a:rPr b="0" i="0" lang="en-US" sz="3600" u="none" cap="none" strike="noStrike">
                <a:solidFill>
                  <a:schemeClr val="lt1"/>
                </a:solidFill>
                <a:latin typeface="Cabin"/>
                <a:ea typeface="Cabin"/>
                <a:cs typeface="Cabin"/>
                <a:sym typeface="Cabin"/>
              </a:rPr>
              <a:t>&gt;&gt;&gt; </a:t>
            </a:r>
            <a:r>
              <a:rPr b="0" i="0" lang="en-US" sz="3600" u="none" cap="none" strike="noStrike">
                <a:solidFill>
                  <a:srgbClr val="FF7F00"/>
                </a:solidFill>
                <a:latin typeface="Cabin"/>
                <a:ea typeface="Cabin"/>
                <a:cs typeface="Cabin"/>
                <a:sym typeface="Cabin"/>
              </a:rPr>
              <a:t>exit()</a:t>
            </a:r>
          </a:p>
        </p:txBody>
      </p:sp>
      <p:sp>
        <p:nvSpPr>
          <p:cNvPr id="471" name="Shape 471"/>
          <p:cNvSpPr txBox="1"/>
          <p:nvPr/>
        </p:nvSpPr>
        <p:spPr>
          <a:xfrm>
            <a:off x="6514775" y="6547550"/>
            <a:ext cx="8877300" cy="1663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为了确信Python正确安装了，这是一个不错的测试。</a:t>
            </a:r>
            <a:r>
              <a:rPr b="0" i="0" lang="en-US" sz="3600" u="none" cap="none" strike="noStrike">
                <a:solidFill>
                  <a:srgbClr val="FFFF00"/>
                </a:solidFill>
                <a:latin typeface="Cabin"/>
                <a:ea typeface="Cabin"/>
                <a:cs typeface="Cabin"/>
                <a:sym typeface="Cabin"/>
              </a:rPr>
              <a:t>  </a:t>
            </a:r>
            <a:r>
              <a:rPr lang="en-US" sz="3600">
                <a:solidFill>
                  <a:srgbClr val="FFFF00"/>
                </a:solidFill>
                <a:latin typeface="Cabin"/>
                <a:ea typeface="Cabin"/>
                <a:cs typeface="Cabin"/>
                <a:sym typeface="Cabin"/>
              </a:rPr>
              <a:t>留意</a:t>
            </a:r>
            <a:r>
              <a:rPr b="0" i="0" lang="en-US" sz="3600" u="none" cap="none" strike="noStrike">
                <a:solidFill>
                  <a:srgbClr val="FFFF00"/>
                </a:solidFill>
                <a:latin typeface="Cabin"/>
                <a:ea typeface="Cabin"/>
                <a:cs typeface="Cabin"/>
                <a:sym typeface="Cabin"/>
              </a:rPr>
              <a:t>quit() </a:t>
            </a:r>
            <a:r>
              <a:rPr lang="en-US" sz="3600">
                <a:solidFill>
                  <a:srgbClr val="FFFF00"/>
                </a:solidFill>
                <a:latin typeface="Cabin"/>
                <a:ea typeface="Cabin"/>
                <a:cs typeface="Cabin"/>
                <a:sym typeface="Cabin"/>
              </a:rPr>
              <a:t>也会同时终止整个互动环节。</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1155700" y="317500"/>
            <a:ext cx="11772899"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200">
                <a:solidFill>
                  <a:srgbClr val="00FF00"/>
                </a:solidFill>
                <a:latin typeface="Cabin"/>
                <a:ea typeface="Cabin"/>
                <a:cs typeface="Cabin"/>
                <a:sym typeface="Cabin"/>
              </a:rPr>
              <a:t>程序员期待需求</a:t>
            </a:r>
          </a:p>
        </p:txBody>
      </p:sp>
      <p:sp>
        <p:nvSpPr>
          <p:cNvPr id="237" name="Shape 237"/>
          <p:cNvSpPr txBox="1"/>
          <p:nvPr>
            <p:ph idx="1" type="body"/>
          </p:nvPr>
        </p:nvSpPr>
        <p:spPr>
          <a:xfrm>
            <a:off x="1155700" y="2832100"/>
            <a:ext cx="80136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iPhone</a:t>
            </a:r>
            <a:r>
              <a:rPr lang="en-US" sz="3200">
                <a:solidFill>
                  <a:schemeClr val="lt1"/>
                </a:solidFill>
                <a:latin typeface="Cabin"/>
                <a:ea typeface="Cabin"/>
                <a:cs typeface="Cabin"/>
                <a:sym typeface="Cabin"/>
              </a:rPr>
              <a:t>应用是一个大市场</a:t>
            </a:r>
          </a:p>
          <a:p>
            <a:pPr indent="-345694" lvl="0" marL="749300" marR="0" rtl="0" algn="l">
              <a:lnSpc>
                <a:spcPct val="100000"/>
              </a:lnSpc>
              <a:spcBef>
                <a:spcPts val="3500"/>
              </a:spcBef>
              <a:spcAft>
                <a:spcPts val="0"/>
              </a:spcAft>
              <a:buClr>
                <a:schemeClr val="lt1"/>
              </a:buClr>
              <a:buSzPct val="100000"/>
              <a:buFont typeface="Cabin"/>
              <a:buChar char="•"/>
            </a:pPr>
            <a:r>
              <a:rPr b="0" i="0" lang="en-US" sz="3200" u="none" cap="none" strike="noStrike">
                <a:solidFill>
                  <a:schemeClr val="lt1"/>
                </a:solidFill>
                <a:latin typeface="Cabin"/>
                <a:ea typeface="Cabin"/>
                <a:cs typeface="Cabin"/>
                <a:sym typeface="Cabin"/>
              </a:rPr>
              <a:t>iPhone</a:t>
            </a:r>
            <a:r>
              <a:rPr lang="en-US" sz="3200">
                <a:solidFill>
                  <a:schemeClr val="lt1"/>
                </a:solidFill>
                <a:latin typeface="Cabin"/>
                <a:ea typeface="Cabin"/>
                <a:cs typeface="Cabin"/>
                <a:sym typeface="Cabin"/>
              </a:rPr>
              <a:t>应用有超过30亿的下载量</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程序员们辞工转为全职iPhone开发者</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程序员知道</a:t>
            </a:r>
            <a:r>
              <a:rPr b="0" i="0" lang="en-US" sz="3200" u="none" cap="none" strike="noStrike">
                <a:solidFill>
                  <a:schemeClr val="lt1"/>
                </a:solidFill>
                <a:latin typeface="Cabin"/>
                <a:ea typeface="Cabin"/>
                <a:cs typeface="Cabin"/>
                <a:sym typeface="Cabin"/>
              </a:rPr>
              <a:t> </a:t>
            </a:r>
            <a:r>
              <a:rPr lang="en-US" sz="3200">
                <a:solidFill>
                  <a:srgbClr val="00FF00"/>
                </a:solidFill>
                <a:latin typeface="Cabin"/>
                <a:ea typeface="Cabin"/>
                <a:cs typeface="Cabin"/>
                <a:sym typeface="Cabin"/>
              </a:rPr>
              <a:t>怎样编程</a:t>
            </a:r>
          </a:p>
        </p:txBody>
      </p:sp>
      <p:sp>
        <p:nvSpPr>
          <p:cNvPr id="238" name="Shape 238"/>
          <p:cNvSpPr/>
          <p:nvPr/>
        </p:nvSpPr>
        <p:spPr>
          <a:xfrm>
            <a:off x="9740900" y="5283200"/>
            <a:ext cx="5702299" cy="3149600"/>
          </a:xfrm>
          <a:prstGeom prst="roundRect">
            <a:avLst>
              <a:gd fmla="val 1306" name="adj"/>
            </a:avLst>
          </a:prstGeom>
          <a:solidFill>
            <a:schemeClr val="accent1">
              <a:alpha val="49411"/>
            </a:schemeClr>
          </a:solid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sp>
        <p:nvSpPr>
          <p:cNvPr id="239" name="Shape 239"/>
          <p:cNvSpPr/>
          <p:nvPr/>
        </p:nvSpPr>
        <p:spPr>
          <a:xfrm>
            <a:off x="10160000" y="56896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点击</a:t>
            </a:r>
            <a:r>
              <a:rPr b="0" i="0" lang="en-US" sz="2600" u="none" cap="none" strike="noStrike">
                <a:solidFill>
                  <a:srgbClr val="000000"/>
                </a:solidFill>
                <a:latin typeface="Cabin"/>
                <a:ea typeface="Cabin"/>
                <a:cs typeface="Cabin"/>
                <a:sym typeface="Cabin"/>
              </a:rPr>
              <a:t>!</a:t>
            </a:r>
          </a:p>
        </p:txBody>
      </p:sp>
      <p:sp>
        <p:nvSpPr>
          <p:cNvPr id="240" name="Shape 240"/>
          <p:cNvSpPr/>
          <p:nvPr/>
        </p:nvSpPr>
        <p:spPr>
          <a:xfrm>
            <a:off x="10160000" y="70739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点击!</a:t>
            </a:r>
          </a:p>
        </p:txBody>
      </p:sp>
      <p:sp>
        <p:nvSpPr>
          <p:cNvPr id="241" name="Shape 241"/>
          <p:cNvSpPr/>
          <p:nvPr/>
        </p:nvSpPr>
        <p:spPr>
          <a:xfrm>
            <a:off x="11582400" y="5689600"/>
            <a:ext cx="1092300" cy="1092300"/>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点击!</a:t>
            </a:r>
          </a:p>
        </p:txBody>
      </p:sp>
      <p:sp>
        <p:nvSpPr>
          <p:cNvPr id="242" name="Shape 242"/>
          <p:cNvSpPr/>
          <p:nvPr/>
        </p:nvSpPr>
        <p:spPr>
          <a:xfrm>
            <a:off x="11582400" y="70739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点击!</a:t>
            </a:r>
          </a:p>
        </p:txBody>
      </p:sp>
      <p:sp>
        <p:nvSpPr>
          <p:cNvPr id="243" name="Shape 243"/>
          <p:cNvSpPr/>
          <p:nvPr/>
        </p:nvSpPr>
        <p:spPr>
          <a:xfrm>
            <a:off x="13004800" y="7073900"/>
            <a:ext cx="1092199" cy="1092199"/>
          </a:xfrm>
          <a:prstGeom prst="roundRect">
            <a:avLst>
              <a:gd fmla="val 3767" name="adj"/>
            </a:avLst>
          </a:prstGeom>
          <a:solidFill>
            <a:srgbClr val="00FF00"/>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latin typeface="Cabin"/>
                <a:ea typeface="Cabin"/>
                <a:cs typeface="Cabin"/>
                <a:sym typeface="Cabin"/>
              </a:rPr>
              <a:t>付款</a:t>
            </a:r>
            <a:r>
              <a:rPr b="0" i="0" lang="en-US" sz="2600" u="none" cap="none" strike="noStrike">
                <a:solidFill>
                  <a:srgbClr val="000000"/>
                </a:solidFill>
                <a:latin typeface="Cabin"/>
                <a:ea typeface="Cabin"/>
                <a:cs typeface="Cabin"/>
                <a:sym typeface="Cabin"/>
              </a:rPr>
              <a:t>!</a:t>
            </a:r>
          </a:p>
        </p:txBody>
      </p:sp>
      <p:sp>
        <p:nvSpPr>
          <p:cNvPr id="244" name="Shape 244"/>
          <p:cNvSpPr/>
          <p:nvPr/>
        </p:nvSpPr>
        <p:spPr>
          <a:xfrm>
            <a:off x="13004800" y="5689600"/>
            <a:ext cx="1092199" cy="1092199"/>
          </a:xfrm>
          <a:prstGeom prst="roundRect">
            <a:avLst>
              <a:gd fmla="val 3767" name="adj"/>
            </a:avLst>
          </a:prstGeom>
          <a:solidFill>
            <a:schemeClr val="accen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lang="en-US" sz="2600">
                <a:solidFill>
                  <a:schemeClr val="dk2"/>
                </a:solidFill>
                <a:latin typeface="Cabin"/>
                <a:ea typeface="Cabin"/>
                <a:cs typeface="Cabin"/>
                <a:sym typeface="Cabin"/>
              </a:rPr>
              <a:t>点击!</a:t>
            </a:r>
          </a:p>
        </p:txBody>
      </p:sp>
      <p:sp>
        <p:nvSpPr>
          <p:cNvPr id="245" name="Shape 245"/>
          <p:cNvSpPr/>
          <p:nvPr/>
        </p:nvSpPr>
        <p:spPr>
          <a:xfrm>
            <a:off x="14300200" y="6413500"/>
            <a:ext cx="876300" cy="876300"/>
          </a:xfrm>
          <a:prstGeom prst="ellipse">
            <a:avLst/>
          </a:prstGeom>
          <a:blipFill rotWithShape="1">
            <a:blip r:embed="rId3">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pic>
        <p:nvPicPr>
          <p:cNvPr id="246" name="Shape 246"/>
          <p:cNvPicPr preferRelativeResize="0"/>
          <p:nvPr/>
        </p:nvPicPr>
        <p:blipFill rotWithShape="1">
          <a:blip r:embed="rId4">
            <a:alphaModFix/>
          </a:blip>
          <a:srcRect b="0" l="0" r="0" t="0"/>
          <a:stretch/>
        </p:blipFill>
        <p:spPr>
          <a:xfrm>
            <a:off x="13398500" y="793750"/>
            <a:ext cx="2171700" cy="4025899"/>
          </a:xfrm>
          <a:prstGeom prst="rect">
            <a:avLst/>
          </a:prstGeom>
          <a:noFill/>
          <a:ln>
            <a:noFill/>
          </a:ln>
        </p:spPr>
      </p:pic>
      <p:pic>
        <p:nvPicPr>
          <p:cNvPr id="247" name="Shape 247"/>
          <p:cNvPicPr preferRelativeResize="0"/>
          <p:nvPr/>
        </p:nvPicPr>
        <p:blipFill rotWithShape="1">
          <a:blip r:embed="rId5">
            <a:alphaModFix/>
          </a:blip>
          <a:srcRect b="0" l="0" r="0" t="0"/>
          <a:stretch/>
        </p:blipFill>
        <p:spPr>
          <a:xfrm>
            <a:off x="9810750" y="3546475"/>
            <a:ext cx="800099" cy="1139825"/>
          </a:xfrm>
          <a:prstGeom prst="rect">
            <a:avLst/>
          </a:prstGeom>
          <a:noFill/>
          <a:ln>
            <a:noFill/>
          </a:ln>
        </p:spPr>
      </p:pic>
      <p:sp>
        <p:nvSpPr>
          <p:cNvPr id="248" name="Shape 248"/>
          <p:cNvSpPr/>
          <p:nvPr/>
        </p:nvSpPr>
        <p:spPr>
          <a:xfrm>
            <a:off x="10718800" y="2463800"/>
            <a:ext cx="2412999" cy="1270000"/>
          </a:xfrm>
          <a:prstGeom prst="wedgeEllipseCallout">
            <a:avLst>
              <a:gd fmla="val -47109" name="adj1"/>
              <a:gd fmla="val 66488" name="adj2"/>
            </a:avLst>
          </a:prstGeom>
          <a:blipFill rotWithShape="1">
            <a:blip r:embed="rId6">
              <a:alphaModFix/>
            </a:blip>
            <a:stretch>
              <a:fillRect b="0" l="0" r="0" t="0"/>
            </a:stretch>
          </a:blipFill>
          <a:ln cap="rnd" cmpd="sng" w="50800">
            <a:solidFill>
              <a:srgbClr val="00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None/>
            </a:pPr>
            <a:r>
              <a:t/>
            </a:r>
            <a:endParaRPr/>
          </a:p>
        </p:txBody>
      </p:sp>
      <p:cxnSp>
        <p:nvCxnSpPr>
          <p:cNvPr id="249" name="Shape 249"/>
          <p:cNvCxnSpPr/>
          <p:nvPr/>
        </p:nvCxnSpPr>
        <p:spPr>
          <a:xfrm>
            <a:off x="12376150" y="3783012"/>
            <a:ext cx="609599" cy="3194049"/>
          </a:xfrm>
          <a:prstGeom prst="straightConnector1">
            <a:avLst/>
          </a:prstGeom>
          <a:noFill/>
          <a:ln cap="rnd" cmpd="sng" w="88900">
            <a:solidFill>
              <a:srgbClr val="00FF00"/>
            </a:solidFill>
            <a:prstDash val="solid"/>
            <a:miter/>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400">
                <a:solidFill>
                  <a:srgbClr val="00FF00"/>
                </a:solidFill>
                <a:latin typeface="Cabin"/>
                <a:ea typeface="Cabin"/>
                <a:cs typeface="Cabin"/>
                <a:sym typeface="Cabin"/>
              </a:rPr>
              <a:t>开始和</a:t>
            </a:r>
            <a:r>
              <a:rPr b="0" i="0" lang="en-US" sz="7400" u="none" cap="none" strike="noStrike">
                <a:solidFill>
                  <a:srgbClr val="00FF00"/>
                </a:solidFill>
                <a:latin typeface="Cabin"/>
                <a:ea typeface="Cabin"/>
                <a:cs typeface="Cabin"/>
                <a:sym typeface="Cabin"/>
              </a:rPr>
              <a:t>Python</a:t>
            </a:r>
            <a:r>
              <a:rPr lang="en-US" sz="7400">
                <a:solidFill>
                  <a:srgbClr val="00FF00"/>
                </a:solidFill>
                <a:latin typeface="Cabin"/>
                <a:ea typeface="Cabin"/>
                <a:cs typeface="Cabin"/>
                <a:sym typeface="Cabin"/>
              </a:rPr>
              <a:t>对话吧</a:t>
            </a:r>
            <a:r>
              <a:rPr b="0" i="0" lang="en-US" sz="7400" u="none" cap="none" strike="noStrike">
                <a:solidFill>
                  <a:srgbClr val="00FF00"/>
                </a:solidFill>
                <a:latin typeface="Cabin"/>
                <a:ea typeface="Cabin"/>
                <a:cs typeface="Cabin"/>
                <a:sym typeface="Cabin"/>
              </a:rPr>
              <a:t>...</a:t>
            </a:r>
          </a:p>
        </p:txBody>
      </p:sp>
      <p:pic>
        <p:nvPicPr>
          <p:cNvPr id="477" name="Shape 477"/>
          <p:cNvPicPr preferRelativeResize="0"/>
          <p:nvPr/>
        </p:nvPicPr>
        <p:blipFill rotWithShape="1">
          <a:blip r:embed="rId3">
            <a:alphaModFix/>
          </a:blip>
          <a:srcRect b="0" l="0" r="0" t="0"/>
          <a:stretch/>
        </p:blipFill>
        <p:spPr>
          <a:xfrm>
            <a:off x="1143000" y="2184400"/>
            <a:ext cx="11214099" cy="3771900"/>
          </a:xfrm>
          <a:prstGeom prst="rect">
            <a:avLst/>
          </a:prstGeom>
          <a:noFill/>
          <a:ln>
            <a:noFill/>
          </a:ln>
        </p:spPr>
      </p:pic>
      <p:pic>
        <p:nvPicPr>
          <p:cNvPr id="478" name="Shape 478"/>
          <p:cNvPicPr preferRelativeResize="0"/>
          <p:nvPr/>
        </p:nvPicPr>
        <p:blipFill rotWithShape="1">
          <a:blip r:embed="rId4">
            <a:alphaModFix/>
          </a:blip>
          <a:srcRect b="0" l="0" r="0" t="0"/>
          <a:stretch/>
        </p:blipFill>
        <p:spPr>
          <a:xfrm>
            <a:off x="3924300" y="4559300"/>
            <a:ext cx="11887199" cy="38623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说点啥呢</a:t>
            </a:r>
            <a:r>
              <a:rPr b="0" i="0" lang="en-US" sz="7600" u="none" cap="none" strike="noStrike">
                <a:solidFill>
                  <a:srgbClr val="00FF00"/>
                </a:solidFill>
                <a:latin typeface="Cabin"/>
                <a:ea typeface="Cabin"/>
                <a:cs typeface="Cabin"/>
                <a:sym typeface="Cabin"/>
              </a:rPr>
              <a: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1155700" y="317500"/>
            <a:ext cx="13932000"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b="0" i="0" lang="en-US" sz="7600" u="none" cap="none" strike="noStrike">
                <a:solidFill>
                  <a:srgbClr val="00FF00"/>
                </a:solidFill>
                <a:latin typeface="Cabin"/>
                <a:ea typeface="Cabin"/>
                <a:cs typeface="Cabin"/>
                <a:sym typeface="Cabin"/>
              </a:rPr>
              <a:t>Python</a:t>
            </a:r>
            <a:r>
              <a:rPr lang="en-US" sz="7600">
                <a:solidFill>
                  <a:srgbClr val="00FF00"/>
                </a:solidFill>
                <a:latin typeface="Cabin"/>
                <a:ea typeface="Cabin"/>
                <a:cs typeface="Cabin"/>
                <a:sym typeface="Cabin"/>
              </a:rPr>
              <a:t>的基本要素</a:t>
            </a:r>
          </a:p>
        </p:txBody>
      </p:sp>
      <p:sp>
        <p:nvSpPr>
          <p:cNvPr id="489" name="Shape 489"/>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lang="en-US" sz="3600">
                <a:solidFill>
                  <a:srgbClr val="FFFF00"/>
                </a:solidFill>
                <a:latin typeface="Cabin"/>
                <a:ea typeface="Cabin"/>
                <a:cs typeface="Cabin"/>
                <a:sym typeface="Cabin"/>
              </a:rPr>
              <a:t>词汇</a:t>
            </a:r>
            <a:r>
              <a:rPr b="0" i="0" lang="en-US" sz="3600" u="none" cap="none" strike="noStrike">
                <a:solidFill>
                  <a:schemeClr val="lt1"/>
                </a:solidFill>
                <a:latin typeface="Cabin"/>
                <a:ea typeface="Cabin"/>
                <a:cs typeface="Cabin"/>
                <a:sym typeface="Cabin"/>
              </a:rPr>
              <a:t>-</a:t>
            </a:r>
            <a:r>
              <a:rPr lang="en-US" sz="3600">
                <a:solidFill>
                  <a:schemeClr val="lt1"/>
                </a:solidFill>
                <a:latin typeface="Cabin"/>
                <a:ea typeface="Cabin"/>
                <a:cs typeface="Cabin"/>
                <a:sym typeface="Cabin"/>
              </a:rPr>
              <a:t>变量及保留字</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第2章</a:t>
            </a:r>
            <a:r>
              <a:rPr b="0" i="0" lang="en-US" sz="3600" u="none" cap="none" strike="noStrike">
                <a:solidFill>
                  <a:schemeClr val="lt1"/>
                </a:solidFill>
                <a:latin typeface="Cabin"/>
                <a:ea typeface="Cabin"/>
                <a:cs typeface="Cabin"/>
                <a:sym typeface="Cabin"/>
              </a:rPr>
              <a:t>)</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rgbClr val="FFFF00"/>
                </a:solidFill>
                <a:latin typeface="Cabin"/>
                <a:ea typeface="Cabin"/>
                <a:cs typeface="Cabin"/>
                <a:sym typeface="Cabin"/>
              </a:rPr>
              <a:t>句子结构</a:t>
            </a:r>
            <a:r>
              <a:rPr b="0" i="0" lang="en-US" sz="3600" u="none" cap="none" strike="noStrike">
                <a:solidFill>
                  <a:schemeClr val="lt1"/>
                </a:solidFill>
                <a:latin typeface="Cabin"/>
                <a:ea typeface="Cabin"/>
                <a:cs typeface="Cabin"/>
                <a:sym typeface="Cabin"/>
              </a:rPr>
              <a:t> - </a:t>
            </a:r>
            <a:r>
              <a:rPr lang="en-US" sz="3600">
                <a:solidFill>
                  <a:schemeClr val="lt1"/>
                </a:solidFill>
                <a:latin typeface="Cabin"/>
                <a:ea typeface="Cabin"/>
                <a:cs typeface="Cabin"/>
                <a:sym typeface="Cabin"/>
              </a:rPr>
              <a:t>正确的语法</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第</a:t>
            </a:r>
            <a:r>
              <a:rPr b="0" i="0" lang="en-US" sz="3600" u="none" cap="none" strike="noStrike">
                <a:solidFill>
                  <a:schemeClr val="lt1"/>
                </a:solidFill>
                <a:latin typeface="Cabin"/>
                <a:ea typeface="Cabin"/>
                <a:cs typeface="Cabin"/>
                <a:sym typeface="Cabin"/>
              </a:rPr>
              <a:t>3-5</a:t>
            </a:r>
            <a:r>
              <a:rPr lang="en-US" sz="3600">
                <a:solidFill>
                  <a:schemeClr val="lt1"/>
                </a:solidFill>
                <a:latin typeface="Cabin"/>
                <a:ea typeface="Cabin"/>
                <a:cs typeface="Cabin"/>
                <a:sym typeface="Cabin"/>
              </a:rPr>
              <a:t>章</a:t>
            </a:r>
            <a:r>
              <a:rPr b="0" i="0" lang="en-US" sz="3600" u="none" cap="none" strike="noStrike">
                <a:solidFill>
                  <a:schemeClr val="lt1"/>
                </a:solidFill>
                <a:latin typeface="Cabin"/>
                <a:ea typeface="Cabin"/>
                <a:cs typeface="Cabin"/>
                <a:sym typeface="Cabin"/>
              </a:rPr>
              <a:t>)</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rgbClr val="FFFF00"/>
                </a:solidFill>
                <a:latin typeface="Cabin"/>
                <a:ea typeface="Cabin"/>
                <a:cs typeface="Cabin"/>
                <a:sym typeface="Cabin"/>
              </a:rPr>
              <a:t>故事结构</a:t>
            </a:r>
            <a:r>
              <a:rPr b="0" i="0" lang="en-US" sz="3600" u="none" cap="none" strike="noStrike">
                <a:solidFill>
                  <a:schemeClr val="lt1"/>
                </a:solidFill>
                <a:latin typeface="Cabin"/>
                <a:ea typeface="Cabin"/>
                <a:cs typeface="Cabin"/>
                <a:sym typeface="Cabin"/>
              </a:rPr>
              <a:t> - </a:t>
            </a:r>
            <a:r>
              <a:rPr lang="en-US" sz="3600">
                <a:solidFill>
                  <a:schemeClr val="lt1"/>
                </a:solidFill>
                <a:latin typeface="Cabin"/>
                <a:ea typeface="Cabin"/>
                <a:cs typeface="Cabin"/>
                <a:sym typeface="Cabin"/>
              </a:rPr>
              <a:t>为特定目的构建程序</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nvSpPr>
        <p:spPr>
          <a:xfrm>
            <a:off x="693525" y="139650"/>
            <a:ext cx="9221999" cy="88647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name = raw_input('Enter file:')</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26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26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SzPct val="25000"/>
              <a:buFont typeface="Cabin"/>
              <a:buNone/>
            </a:pPr>
            <a:r>
              <a:rPr b="0" i="0" lang="en-US" sz="2600" u="none" cap="none" strike="noStrike">
                <a:solidFill>
                  <a:srgbClr val="00FF00"/>
                </a:solidFill>
                <a:latin typeface="Courier New"/>
                <a:ea typeface="Courier New"/>
                <a:cs typeface="Courier New"/>
                <a:sym typeface="Courier New"/>
              </a:rPr>
              <a:t>print bigword, bigcount</a:t>
            </a:r>
          </a:p>
        </p:txBody>
      </p:sp>
      <p:sp>
        <p:nvSpPr>
          <p:cNvPr id="495" name="Shape 495"/>
          <p:cNvSpPr txBox="1"/>
          <p:nvPr/>
        </p:nvSpPr>
        <p:spPr>
          <a:xfrm>
            <a:off x="10626725" y="4787900"/>
            <a:ext cx="4445000" cy="1689100"/>
          </a:xfrm>
          <a:prstGeom prst="rect">
            <a:avLst/>
          </a:prstGeom>
          <a:noFill/>
          <a:ln cap="rnd" cmpd="sng" w="12700">
            <a:solidFill>
              <a:srgbClr val="FFFF00"/>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python words.py </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Enter file: words.txt</a:t>
            </a:r>
          </a:p>
          <a:p>
            <a:pPr indent="0" lvl="0" marL="0" marR="0" rtl="0" algn="l">
              <a:lnSpc>
                <a:spcPct val="100000"/>
              </a:lnSpc>
              <a:spcBef>
                <a:spcPts val="0"/>
              </a:spcBef>
              <a:spcAft>
                <a:spcPts val="0"/>
              </a:spcAft>
              <a:buClr>
                <a:srgbClr val="FFFF00"/>
              </a:buClr>
              <a:buSzPct val="25000"/>
              <a:buFont typeface="Cabin"/>
              <a:buNone/>
            </a:pPr>
            <a:r>
              <a:rPr lang="en-US" sz="3600">
                <a:solidFill>
                  <a:srgbClr val="FFF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to 16</a:t>
            </a:r>
          </a:p>
        </p:txBody>
      </p:sp>
      <p:sp>
        <p:nvSpPr>
          <p:cNvPr id="496" name="Shape 496"/>
          <p:cNvSpPr txBox="1"/>
          <p:nvPr/>
        </p:nvSpPr>
        <p:spPr>
          <a:xfrm>
            <a:off x="10436225" y="387350"/>
            <a:ext cx="4813299" cy="2590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4300">
                <a:solidFill>
                  <a:schemeClr val="lt1"/>
                </a:solidFill>
                <a:latin typeface="Cabin"/>
                <a:ea typeface="Cabin"/>
                <a:cs typeface="Cabin"/>
                <a:sym typeface="Cabin"/>
              </a:rPr>
              <a:t>一个关于怎样用Python在文件里数单词的小“故事”</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00"/>
              </a:buClr>
              <a:buSzPct val="25000"/>
              <a:buFont typeface="Cabin"/>
              <a:buNone/>
            </a:pPr>
            <a:r>
              <a:rPr lang="en-US" sz="7600">
                <a:solidFill>
                  <a:srgbClr val="FFFF00"/>
                </a:solidFill>
                <a:latin typeface="Cabin"/>
                <a:ea typeface="Cabin"/>
                <a:cs typeface="Cabin"/>
                <a:sym typeface="Cabin"/>
              </a:rPr>
              <a:t>保留字</a:t>
            </a:r>
          </a:p>
        </p:txBody>
      </p:sp>
      <p:sp>
        <p:nvSpPr>
          <p:cNvPr id="502" name="Shape 502"/>
          <p:cNvSpPr txBox="1"/>
          <p:nvPr>
            <p:ph idx="1" type="body"/>
          </p:nvPr>
        </p:nvSpPr>
        <p:spPr>
          <a:xfrm>
            <a:off x="1155700" y="2603500"/>
            <a:ext cx="13931900" cy="21208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lang="en-US" sz="3600">
                <a:solidFill>
                  <a:schemeClr val="lt1"/>
                </a:solidFill>
                <a:latin typeface="Cabin"/>
                <a:ea typeface="Cabin"/>
                <a:cs typeface="Cabin"/>
                <a:sym typeface="Cabin"/>
              </a:rPr>
              <a:t>不能使用</a:t>
            </a:r>
            <a:r>
              <a:rPr lang="en-US" sz="3600">
                <a:solidFill>
                  <a:srgbClr val="FFFF00"/>
                </a:solidFill>
                <a:latin typeface="Cabin"/>
                <a:ea typeface="Cabin"/>
                <a:cs typeface="Cabin"/>
                <a:sym typeface="Cabin"/>
              </a:rPr>
              <a:t>保留字</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作为变量名/标示符</a:t>
            </a:r>
          </a:p>
        </p:txBody>
      </p:sp>
      <p:sp>
        <p:nvSpPr>
          <p:cNvPr id="503" name="Shape 503"/>
          <p:cNvSpPr txBox="1"/>
          <p:nvPr/>
        </p:nvSpPr>
        <p:spPr>
          <a:xfrm>
            <a:off x="3733150" y="4724400"/>
            <a:ext cx="8967600" cy="323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4200" u="none" cap="none" strike="noStrike">
                <a:solidFill>
                  <a:srgbClr val="FFFF00"/>
                </a:solidFill>
                <a:latin typeface="Cabin"/>
                <a:ea typeface="Cabin"/>
                <a:cs typeface="Cabin"/>
                <a:sym typeface="Cabin"/>
              </a:rPr>
              <a:t>and   del   for   is   raise assert   elif   from   lambda   return   break   else   global   not   try   class   except   if   or   while   continue   exec   import   pass   yield   def   ﬁnally   in   print   as   with</a:t>
            </a:r>
          </a:p>
        </p:txBody>
      </p:sp>
      <p:sp>
        <p:nvSpPr>
          <p:cNvPr id="504" name="Shape 504"/>
          <p:cNvSpPr txBox="1"/>
          <p:nvPr/>
        </p:nvSpPr>
        <p:spPr>
          <a:xfrm>
            <a:off x="13941425" y="8280400"/>
            <a:ext cx="19938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Chapter 2</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句子或行</a:t>
            </a:r>
          </a:p>
        </p:txBody>
      </p:sp>
      <p:sp>
        <p:nvSpPr>
          <p:cNvPr id="510" name="Shape 510"/>
          <p:cNvSpPr txBox="1"/>
          <p:nvPr/>
        </p:nvSpPr>
        <p:spPr>
          <a:xfrm>
            <a:off x="1554125" y="2730300"/>
            <a:ext cx="4003499" cy="4038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i="0" lang="en-US" sz="4800" u="none" cap="none" strike="noStrike">
                <a:solidFill>
                  <a:srgbClr val="FF7F00"/>
                </a:solidFill>
                <a:latin typeface="Courier New"/>
                <a:ea typeface="Courier New"/>
                <a:cs typeface="Courier New"/>
                <a:sym typeface="Courier New"/>
              </a:rPr>
              <a:t>x </a:t>
            </a:r>
            <a:r>
              <a:rPr b="0" i="0" lang="en-US" sz="4800" u="none" cap="none" strike="noStrike">
                <a:solidFill>
                  <a:srgbClr val="FF00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00FFFF"/>
                </a:solidFill>
                <a:latin typeface="Courier New"/>
                <a:ea typeface="Courier New"/>
                <a:cs typeface="Courier New"/>
                <a:sym typeface="Courier New"/>
              </a:rPr>
              <a:t>2</a:t>
            </a:r>
          </a:p>
          <a:p>
            <a:pPr indent="0" lvl="0" marL="0" marR="0" rtl="0" algn="l">
              <a:lnSpc>
                <a:spcPct val="100000"/>
              </a:lnSpc>
              <a:spcBef>
                <a:spcPts val="0"/>
              </a:spcBef>
              <a:spcAft>
                <a:spcPts val="0"/>
              </a:spcAft>
              <a:buClr>
                <a:srgbClr val="FF7F00"/>
              </a:buClr>
              <a:buSzPct val="25000"/>
              <a:buFont typeface="Cabin"/>
              <a:buNone/>
            </a:pPr>
            <a:r>
              <a:rPr b="0" i="0" lang="en-US" sz="4800" u="none" cap="none" strike="noStrike">
                <a:solidFill>
                  <a:srgbClr val="FF7F00"/>
                </a:solidFill>
                <a:latin typeface="Courier New"/>
                <a:ea typeface="Courier New"/>
                <a:cs typeface="Courier New"/>
                <a:sym typeface="Courier New"/>
              </a:rPr>
              <a:t>x </a:t>
            </a:r>
            <a:r>
              <a:rPr b="0" i="0" lang="en-US" sz="4800" u="none" cap="none" strike="noStrike">
                <a:solidFill>
                  <a:srgbClr val="FF00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x </a:t>
            </a:r>
            <a:r>
              <a:rPr b="0" i="0" lang="en-US" sz="4800" u="none" cap="none" strike="noStrike">
                <a:solidFill>
                  <a:srgbClr val="FF00FF"/>
                </a:solidFill>
                <a:latin typeface="Courier New"/>
                <a:ea typeface="Courier New"/>
                <a:cs typeface="Courier New"/>
                <a:sym typeface="Courier New"/>
              </a:rPr>
              <a:t>+</a:t>
            </a:r>
            <a:r>
              <a:rPr b="0" i="0" lang="en-US" sz="4800" u="none" cap="none" strike="noStrike">
                <a:solidFill>
                  <a:srgbClr val="FF7F00"/>
                </a:solidFill>
                <a:latin typeface="Courier New"/>
                <a:ea typeface="Courier New"/>
                <a:cs typeface="Courier New"/>
                <a:sym typeface="Courier New"/>
              </a:rPr>
              <a:t> </a:t>
            </a:r>
            <a:r>
              <a:rPr b="0" i="0" lang="en-US" sz="4800" u="none" cap="none" strike="noStrike">
                <a:solidFill>
                  <a:srgbClr val="00FFFF"/>
                </a:solidFill>
                <a:latin typeface="Courier New"/>
                <a:ea typeface="Courier New"/>
                <a:cs typeface="Courier New"/>
                <a:sym typeface="Courier New"/>
              </a:rPr>
              <a:t>2</a:t>
            </a:r>
          </a:p>
          <a:p>
            <a:pPr indent="0" lvl="0" marL="0" marR="0" rtl="0" algn="l">
              <a:lnSpc>
                <a:spcPct val="100000"/>
              </a:lnSpc>
              <a:spcBef>
                <a:spcPts val="0"/>
              </a:spcBef>
              <a:spcAft>
                <a:spcPts val="0"/>
              </a:spcAft>
              <a:buClr>
                <a:srgbClr val="FFFF00"/>
              </a:buClr>
              <a:buSzPct val="25000"/>
              <a:buFont typeface="Cabin"/>
              <a:buNone/>
            </a:pPr>
            <a:r>
              <a:rPr b="0" i="0" lang="en-US" sz="4800" u="none" cap="none" strike="noStrike">
                <a:solidFill>
                  <a:srgbClr val="FFFF00"/>
                </a:solidFill>
                <a:latin typeface="Courier New"/>
                <a:ea typeface="Courier New"/>
                <a:cs typeface="Courier New"/>
                <a:sym typeface="Courier New"/>
              </a:rPr>
              <a:t>print</a:t>
            </a:r>
            <a:r>
              <a:rPr b="0" i="0" lang="en-US" sz="4800" u="none" cap="none" strike="noStrike">
                <a:solidFill>
                  <a:srgbClr val="FF7F00"/>
                </a:solidFill>
                <a:latin typeface="Courier New"/>
                <a:ea typeface="Courier New"/>
                <a:cs typeface="Courier New"/>
                <a:sym typeface="Courier New"/>
              </a:rPr>
              <a:t> x</a:t>
            </a:r>
          </a:p>
        </p:txBody>
      </p:sp>
      <p:sp>
        <p:nvSpPr>
          <p:cNvPr id="511" name="Shape 511"/>
          <p:cNvSpPr txBox="1"/>
          <p:nvPr/>
        </p:nvSpPr>
        <p:spPr>
          <a:xfrm>
            <a:off x="1362075" y="7874000"/>
            <a:ext cx="1827299"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lang="en-US" sz="4200">
                <a:solidFill>
                  <a:srgbClr val="FF7F00"/>
                </a:solidFill>
                <a:latin typeface="Cabin"/>
                <a:ea typeface="Cabin"/>
                <a:cs typeface="Cabin"/>
                <a:sym typeface="Cabin"/>
              </a:rPr>
              <a:t>变量</a:t>
            </a:r>
          </a:p>
        </p:txBody>
      </p:sp>
      <p:sp>
        <p:nvSpPr>
          <p:cNvPr id="512" name="Shape 512"/>
          <p:cNvSpPr txBox="1"/>
          <p:nvPr/>
        </p:nvSpPr>
        <p:spPr>
          <a:xfrm>
            <a:off x="4365625" y="7874000"/>
            <a:ext cx="21972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lang="en-US" sz="4200">
                <a:solidFill>
                  <a:srgbClr val="FF00FF"/>
                </a:solidFill>
                <a:latin typeface="Cabin"/>
                <a:ea typeface="Cabin"/>
                <a:cs typeface="Cabin"/>
                <a:sym typeface="Cabin"/>
              </a:rPr>
              <a:t>操作符</a:t>
            </a:r>
          </a:p>
        </p:txBody>
      </p:sp>
      <p:sp>
        <p:nvSpPr>
          <p:cNvPr id="513" name="Shape 513"/>
          <p:cNvSpPr txBox="1"/>
          <p:nvPr/>
        </p:nvSpPr>
        <p:spPr>
          <a:xfrm>
            <a:off x="7750175" y="7924800"/>
            <a:ext cx="21081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FF"/>
              </a:buClr>
              <a:buSzPct val="25000"/>
              <a:buFont typeface="Cabin"/>
              <a:buNone/>
            </a:pPr>
            <a:r>
              <a:rPr lang="en-US" sz="4200">
                <a:solidFill>
                  <a:srgbClr val="00FFFF"/>
                </a:solidFill>
                <a:latin typeface="Cabin"/>
                <a:ea typeface="Cabin"/>
                <a:cs typeface="Cabin"/>
                <a:sym typeface="Cabin"/>
              </a:rPr>
              <a:t>常量</a:t>
            </a:r>
          </a:p>
        </p:txBody>
      </p:sp>
      <p:sp>
        <p:nvSpPr>
          <p:cNvPr id="514" name="Shape 514"/>
          <p:cNvSpPr txBox="1"/>
          <p:nvPr/>
        </p:nvSpPr>
        <p:spPr>
          <a:xfrm>
            <a:off x="11550650" y="7924800"/>
            <a:ext cx="3489300" cy="7239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lang="en-US" sz="4200">
                <a:solidFill>
                  <a:srgbClr val="FFFF00"/>
                </a:solidFill>
                <a:latin typeface="Cabin"/>
                <a:ea typeface="Cabin"/>
                <a:cs typeface="Cabin"/>
                <a:sym typeface="Cabin"/>
              </a:rPr>
              <a:t>保留字</a:t>
            </a:r>
          </a:p>
        </p:txBody>
      </p:sp>
      <p:sp>
        <p:nvSpPr>
          <p:cNvPr id="515" name="Shape 515"/>
          <p:cNvSpPr txBox="1"/>
          <p:nvPr/>
        </p:nvSpPr>
        <p:spPr>
          <a:xfrm>
            <a:off x="7213600" y="2717800"/>
            <a:ext cx="8466000" cy="4038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5400">
                <a:solidFill>
                  <a:schemeClr val="lt1"/>
                </a:solidFill>
                <a:latin typeface="Cabin"/>
                <a:ea typeface="Cabin"/>
                <a:cs typeface="Cabin"/>
                <a:sym typeface="Cabin"/>
              </a:rPr>
              <a:t>赋值语句</a:t>
            </a:r>
          </a:p>
          <a:p>
            <a:pPr indent="0" lvl="0" marL="0" marR="0" rtl="0" algn="l">
              <a:lnSpc>
                <a:spcPct val="100000"/>
              </a:lnSpc>
              <a:spcBef>
                <a:spcPts val="0"/>
              </a:spcBef>
              <a:spcAft>
                <a:spcPts val="0"/>
              </a:spcAft>
              <a:buClr>
                <a:schemeClr val="lt1"/>
              </a:buClr>
              <a:buSzPct val="25000"/>
              <a:buFont typeface="Cabin"/>
              <a:buNone/>
            </a:pPr>
            <a:r>
              <a:rPr lang="en-US" sz="5400">
                <a:solidFill>
                  <a:schemeClr val="lt1"/>
                </a:solidFill>
                <a:latin typeface="Cabin"/>
                <a:ea typeface="Cabin"/>
                <a:cs typeface="Cabin"/>
                <a:sym typeface="Cabin"/>
              </a:rPr>
              <a:t>以表达式赋值</a:t>
            </a:r>
          </a:p>
          <a:p>
            <a:pPr indent="0" lvl="0" marL="0" marR="0" rtl="0" algn="l">
              <a:lnSpc>
                <a:spcPct val="100000"/>
              </a:lnSpc>
              <a:spcBef>
                <a:spcPts val="0"/>
              </a:spcBef>
              <a:spcAft>
                <a:spcPts val="0"/>
              </a:spcAft>
              <a:buClr>
                <a:schemeClr val="lt1"/>
              </a:buClr>
              <a:buSzPct val="25000"/>
              <a:buFont typeface="Cabin"/>
              <a:buNone/>
            </a:pPr>
            <a:r>
              <a:rPr lang="en-US" sz="5400">
                <a:solidFill>
                  <a:schemeClr val="lt1"/>
                </a:solidFill>
                <a:latin typeface="Cabin"/>
                <a:ea typeface="Cabin"/>
                <a:cs typeface="Cabin"/>
                <a:sym typeface="Cabin"/>
              </a:rPr>
              <a:t>打印语句</a:t>
            </a:r>
          </a:p>
        </p:txBody>
      </p:sp>
      <p:cxnSp>
        <p:nvCxnSpPr>
          <p:cNvPr id="516" name="Shape 516"/>
          <p:cNvCxnSpPr/>
          <p:nvPr/>
        </p:nvCxnSpPr>
        <p:spPr>
          <a:xfrm flipH="1" rot="10800000">
            <a:off x="5308600" y="3886262"/>
            <a:ext cx="1330199" cy="17399"/>
          </a:xfrm>
          <a:prstGeom prst="straightConnector1">
            <a:avLst/>
          </a:prstGeom>
          <a:noFill/>
          <a:ln cap="rnd" cmpd="sng" w="63500">
            <a:solidFill>
              <a:schemeClr val="lt1"/>
            </a:solidFill>
            <a:prstDash val="solid"/>
            <a:miter/>
            <a:headEnd len="med" w="med" type="stealth"/>
            <a:tailEnd len="med" w="med" type="none"/>
          </a:ln>
        </p:spPr>
      </p:cxnSp>
      <p:cxnSp>
        <p:nvCxnSpPr>
          <p:cNvPr id="517" name="Shape 517"/>
          <p:cNvCxnSpPr/>
          <p:nvPr/>
        </p:nvCxnSpPr>
        <p:spPr>
          <a:xfrm flipH="1" rot="10800000">
            <a:off x="5816600" y="4734062"/>
            <a:ext cx="933599" cy="7800"/>
          </a:xfrm>
          <a:prstGeom prst="straightConnector1">
            <a:avLst/>
          </a:prstGeom>
          <a:noFill/>
          <a:ln cap="rnd" cmpd="sng" w="63500">
            <a:solidFill>
              <a:schemeClr val="lt1"/>
            </a:solidFill>
            <a:prstDash val="solid"/>
            <a:miter/>
            <a:headEnd len="med" w="med" type="stealth"/>
            <a:tailEnd len="med" w="med" type="none"/>
          </a:ln>
        </p:spPr>
      </p:cxnSp>
      <p:cxnSp>
        <p:nvCxnSpPr>
          <p:cNvPr id="518" name="Shape 518"/>
          <p:cNvCxnSpPr/>
          <p:nvPr/>
        </p:nvCxnSpPr>
        <p:spPr>
          <a:xfrm flipH="1" rot="10800000">
            <a:off x="5384800" y="5562662"/>
            <a:ext cx="1330199" cy="17399"/>
          </a:xfrm>
          <a:prstGeom prst="straightConnector1">
            <a:avLst/>
          </a:prstGeom>
          <a:noFill/>
          <a:ln cap="rnd" cmpd="sng" w="63500">
            <a:solidFill>
              <a:schemeClr val="lt1"/>
            </a:solidFill>
            <a:prstDash val="solid"/>
            <a:miter/>
            <a:headEnd len="med" w="med" type="stealth"/>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1155700" y="2781300"/>
            <a:ext cx="13931900" cy="356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7F00"/>
              </a:buClr>
              <a:buSzPct val="25000"/>
              <a:buFont typeface="Cabin"/>
              <a:buNone/>
            </a:pPr>
            <a:r>
              <a:rPr lang="en-US" sz="7600">
                <a:solidFill>
                  <a:srgbClr val="FF7F00"/>
                </a:solidFill>
                <a:latin typeface="Cabin"/>
                <a:ea typeface="Cabin"/>
                <a:cs typeface="Cabin"/>
                <a:sym typeface="Cabin"/>
              </a:rPr>
              <a:t>程序段</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sp>
        <p:nvSpPr>
          <p:cNvPr id="528" name="Shape 528"/>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FF00"/>
              </a:buClr>
              <a:buSzPct val="25000"/>
              <a:buFont typeface="Cabin"/>
              <a:buNone/>
            </a:pPr>
            <a:r>
              <a:rPr b="0" i="0" lang="en-US" sz="7400" u="none" cap="none" strike="noStrike">
                <a:solidFill>
                  <a:srgbClr val="FFFF00"/>
                </a:solidFill>
                <a:latin typeface="Cabin"/>
                <a:ea typeface="Cabin"/>
                <a:cs typeface="Cabin"/>
                <a:sym typeface="Cabin"/>
              </a:rPr>
              <a:t>Python </a:t>
            </a:r>
            <a:r>
              <a:rPr lang="en-US" sz="7400">
                <a:solidFill>
                  <a:srgbClr val="FFFF00"/>
                </a:solidFill>
                <a:latin typeface="Cabin"/>
                <a:ea typeface="Cabin"/>
                <a:cs typeface="Cabin"/>
                <a:sym typeface="Cabin"/>
              </a:rPr>
              <a:t>脚本</a:t>
            </a:r>
          </a:p>
        </p:txBody>
      </p:sp>
      <p:sp>
        <p:nvSpPr>
          <p:cNvPr id="529" name="Shape 529"/>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80111" lvl="0" marL="749300" marR="0" rtl="0" algn="l">
              <a:lnSpc>
                <a:spcPct val="100000"/>
              </a:lnSpc>
              <a:spcBef>
                <a:spcPts val="0"/>
              </a:spcBef>
              <a:spcAft>
                <a:spcPts val="0"/>
              </a:spcAft>
              <a:buClr>
                <a:schemeClr val="lt1"/>
              </a:buClr>
              <a:buSzPct val="100000"/>
              <a:buFont typeface="Cabin"/>
              <a:buChar char="•"/>
            </a:pPr>
            <a:r>
              <a:rPr lang="en-US" sz="3400">
                <a:solidFill>
                  <a:schemeClr val="lt1"/>
                </a:solidFill>
                <a:latin typeface="Cabin"/>
                <a:ea typeface="Cabin"/>
                <a:cs typeface="Cabin"/>
                <a:sym typeface="Cabin"/>
              </a:rPr>
              <a:t>互动式Python适合用于验证概念及编写3-4行的小程序</a:t>
            </a:r>
          </a:p>
          <a:p>
            <a:pPr indent="-380111" lvl="0" marL="749300" marR="0" rtl="0" algn="l">
              <a:lnSpc>
                <a:spcPct val="100000"/>
              </a:lnSpc>
              <a:spcBef>
                <a:spcPts val="3500"/>
              </a:spcBef>
              <a:spcAft>
                <a:spcPts val="0"/>
              </a:spcAft>
              <a:buClr>
                <a:schemeClr val="lt1"/>
              </a:buClr>
              <a:buSzPct val="100000"/>
              <a:buFont typeface="Cabin"/>
              <a:buChar char="•"/>
            </a:pPr>
            <a:r>
              <a:rPr lang="en-US" sz="3400">
                <a:solidFill>
                  <a:schemeClr val="lt1"/>
                </a:solidFill>
                <a:latin typeface="Cabin"/>
                <a:ea typeface="Cabin"/>
                <a:cs typeface="Cabin"/>
                <a:sym typeface="Cabin"/>
              </a:rPr>
              <a:t>绝大部分程序都长得多，因为我们需要用文件保存，并让Python去文件里面运行命令</a:t>
            </a:r>
          </a:p>
          <a:p>
            <a:pPr indent="-380111" lvl="0" marL="749300" marR="0" rtl="0" algn="l">
              <a:lnSpc>
                <a:spcPct val="100000"/>
              </a:lnSpc>
              <a:spcBef>
                <a:spcPts val="3500"/>
              </a:spcBef>
              <a:spcAft>
                <a:spcPts val="0"/>
              </a:spcAft>
              <a:buClr>
                <a:schemeClr val="lt1"/>
              </a:buClr>
              <a:buSzPct val="100000"/>
              <a:buFont typeface="Cabin"/>
              <a:buChar char="•"/>
            </a:pPr>
            <a:r>
              <a:rPr lang="en-US" sz="3400">
                <a:solidFill>
                  <a:schemeClr val="lt1"/>
                </a:solidFill>
              </a:rPr>
              <a:t>换句话说，我们“给了Python一个脚本”</a:t>
            </a:r>
          </a:p>
          <a:p>
            <a:pPr indent="-380111" lvl="0" marL="749300" marR="0" rtl="0" algn="l">
              <a:lnSpc>
                <a:spcPct val="100000"/>
              </a:lnSpc>
              <a:spcBef>
                <a:spcPts val="3500"/>
              </a:spcBef>
              <a:spcAft>
                <a:spcPts val="0"/>
              </a:spcAft>
              <a:buClr>
                <a:schemeClr val="lt1"/>
              </a:buClr>
              <a:buSzPct val="100000"/>
              <a:buFont typeface="Cabin"/>
              <a:buChar char="•"/>
            </a:pPr>
            <a:r>
              <a:rPr lang="en-US" sz="3400">
                <a:solidFill>
                  <a:schemeClr val="lt1"/>
                </a:solidFill>
                <a:latin typeface="Cabin"/>
                <a:ea typeface="Cabin"/>
                <a:cs typeface="Cabin"/>
                <a:sym typeface="Cabin"/>
              </a:rPr>
              <a:t>为了简便，我们用“.py”作为后缀标识包含Python的文件</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1155700" y="1536700"/>
            <a:ext cx="13931900" cy="3086099"/>
          </a:xfrm>
          <a:prstGeom prst="rect">
            <a:avLst/>
          </a:prstGeom>
          <a:noFill/>
          <a:ln>
            <a:noFill/>
          </a:ln>
        </p:spPr>
        <p:txBody>
          <a:bodyPr anchorCtr="0" anchor="b"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写一个简单的程序</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400">
                <a:solidFill>
                  <a:srgbClr val="00FF00"/>
                </a:solidFill>
                <a:latin typeface="Cabin"/>
                <a:ea typeface="Cabin"/>
                <a:cs typeface="Cabin"/>
                <a:sym typeface="Cabin"/>
              </a:rPr>
              <a:t>互动vs脚本</a:t>
            </a:r>
          </a:p>
        </p:txBody>
      </p:sp>
      <p:sp>
        <p:nvSpPr>
          <p:cNvPr id="540" name="Shape 540"/>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lang="en-US" sz="3400">
                <a:solidFill>
                  <a:schemeClr val="lt1"/>
                </a:solidFill>
                <a:latin typeface="Cabin"/>
                <a:ea typeface="Cabin"/>
                <a:cs typeface="Cabin"/>
                <a:sym typeface="Cabin"/>
              </a:rPr>
              <a:t>互动</a:t>
            </a:r>
          </a:p>
          <a:p>
            <a:pPr indent="-533400" lvl="1" marL="1041400" marR="0" rtl="0" algn="l">
              <a:lnSpc>
                <a:spcPct val="100000"/>
              </a:lnSpc>
              <a:spcBef>
                <a:spcPts val="3500"/>
              </a:spcBef>
              <a:spcAft>
                <a:spcPts val="0"/>
              </a:spcAft>
              <a:buClr>
                <a:schemeClr val="lt1"/>
              </a:buClr>
              <a:buSzPct val="171000"/>
              <a:buFont typeface="Cabin"/>
            </a:pPr>
            <a:r>
              <a:rPr lang="en-US" sz="3400">
                <a:solidFill>
                  <a:schemeClr val="lt1"/>
                </a:solidFill>
                <a:latin typeface="Cabin"/>
                <a:ea typeface="Cabin"/>
                <a:cs typeface="Cabin"/>
                <a:sym typeface="Cabin"/>
              </a:rPr>
              <a:t>你敲一行，Python回应一行</a:t>
            </a:r>
          </a:p>
          <a:p>
            <a:pPr indent="-533400" lvl="0" marL="749300" marR="0" rtl="0" algn="l">
              <a:lnSpc>
                <a:spcPct val="100000"/>
              </a:lnSpc>
              <a:spcBef>
                <a:spcPts val="3500"/>
              </a:spcBef>
              <a:spcAft>
                <a:spcPts val="0"/>
              </a:spcAft>
              <a:buClr>
                <a:schemeClr val="lt1"/>
              </a:buClr>
              <a:buSzPct val="171000"/>
              <a:buFont typeface="Cabin"/>
              <a:buChar char="•"/>
            </a:pPr>
            <a:r>
              <a:rPr lang="en-US" sz="3400">
                <a:solidFill>
                  <a:schemeClr val="lt1"/>
                </a:solidFill>
                <a:latin typeface="Cabin"/>
                <a:ea typeface="Cabin"/>
                <a:cs typeface="Cabin"/>
                <a:sym typeface="Cabin"/>
              </a:rPr>
              <a:t>脚本</a:t>
            </a:r>
          </a:p>
          <a:p>
            <a:pPr indent="-533400" lvl="1" marL="1041400" marR="0" rtl="0" algn="l">
              <a:lnSpc>
                <a:spcPct val="100000"/>
              </a:lnSpc>
              <a:spcBef>
                <a:spcPts val="3500"/>
              </a:spcBef>
              <a:spcAft>
                <a:spcPts val="0"/>
              </a:spcAft>
              <a:buClr>
                <a:schemeClr val="lt1"/>
              </a:buClr>
              <a:buSzPct val="171000"/>
              <a:buFont typeface="Cabin"/>
            </a:pPr>
            <a:r>
              <a:rPr lang="en-US" sz="3400">
                <a:solidFill>
                  <a:schemeClr val="lt1"/>
                </a:solidFill>
                <a:latin typeface="Cabin"/>
                <a:ea typeface="Cabin"/>
                <a:cs typeface="Cabin"/>
                <a:sym typeface="Cabin"/>
              </a:rPr>
              <a:t>你在文本编辑器中往文件输入一段语句，并让Python运行文件中的所有语句</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用户 </a:t>
            </a:r>
            <a:r>
              <a:rPr b="0" i="0" lang="en-US" sz="7600" u="none" cap="none" strike="noStrike">
                <a:solidFill>
                  <a:srgbClr val="00FF00"/>
                </a:solidFill>
                <a:latin typeface="Cabin"/>
                <a:ea typeface="Cabin"/>
                <a:cs typeface="Cabin"/>
                <a:sym typeface="Cabin"/>
              </a:rPr>
              <a:t>vs. </a:t>
            </a:r>
            <a:r>
              <a:rPr lang="en-US" sz="7600">
                <a:solidFill>
                  <a:srgbClr val="00FF00"/>
                </a:solidFill>
                <a:latin typeface="Cabin"/>
                <a:ea typeface="Cabin"/>
                <a:cs typeface="Cabin"/>
                <a:sym typeface="Cabin"/>
              </a:rPr>
              <a:t>程序员</a:t>
            </a:r>
          </a:p>
        </p:txBody>
      </p:sp>
      <p:sp>
        <p:nvSpPr>
          <p:cNvPr id="255" name="Shape 255"/>
          <p:cNvSpPr txBox="1"/>
          <p:nvPr>
            <p:ph idx="1" type="body"/>
          </p:nvPr>
        </p:nvSpPr>
        <p:spPr>
          <a:xfrm>
            <a:off x="1155700" y="2451100"/>
            <a:ext cx="139320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lang="en-US" sz="3200">
                <a:solidFill>
                  <a:schemeClr val="lt1"/>
                </a:solidFill>
                <a:latin typeface="Cabin"/>
                <a:ea typeface="Cabin"/>
                <a:cs typeface="Cabin"/>
                <a:sym typeface="Cabin"/>
              </a:rPr>
              <a:t>用户眼中计算机就是一堆工具 - 文字处理器，电子表格，地图，任务列表，等等</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程序员理解计算机工作的方式及计算机的语言</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程序员掌握一些工具，用来开发新的工具</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程序员有时候会开发一些工具帮助很多用户，而有时候程序员会仅仅开发一些“助手”，来帮忙自动化处理任务</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程序步骤或程序流</a:t>
            </a:r>
          </a:p>
        </p:txBody>
      </p:sp>
      <p:sp>
        <p:nvSpPr>
          <p:cNvPr id="546" name="Shape 546"/>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lang="en-US" sz="3600">
                <a:solidFill>
                  <a:schemeClr val="lt1"/>
                </a:solidFill>
                <a:latin typeface="Cabin"/>
                <a:ea typeface="Cabin"/>
                <a:cs typeface="Cabin"/>
                <a:sym typeface="Cabin"/>
              </a:rPr>
              <a:t>程序就是一系列按序执行的步骤，像菜谱或安装指引</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chemeClr val="lt1"/>
                </a:solidFill>
                <a:latin typeface="Cabin"/>
                <a:ea typeface="Cabin"/>
                <a:cs typeface="Cabin"/>
                <a:sym typeface="Cabin"/>
              </a:rPr>
              <a:t>一些步骤是有条件执行的-也就是说，这些步骤可能被跳过</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chemeClr val="lt1"/>
                </a:solidFill>
                <a:latin typeface="Cabin"/>
                <a:ea typeface="Cabin"/>
                <a:cs typeface="Cabin"/>
                <a:sym typeface="Cabin"/>
              </a:rPr>
              <a:t>有时候一个或多个步骤，需要被重复执行</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chemeClr val="lt1"/>
                </a:solidFill>
                <a:latin typeface="Cabin"/>
                <a:ea typeface="Cabin"/>
                <a:cs typeface="Cabin"/>
                <a:sym typeface="Cabin"/>
              </a:rPr>
              <a:t>有时候我们会存储一些步骤，接下来重复用在程序的其他地方</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第4章</a:t>
            </a:r>
            <a:r>
              <a:rPr b="0" i="0" lang="en-US" sz="3600" u="none" cap="none" strike="noStrike">
                <a:solidFill>
                  <a:schemeClr val="lt1"/>
                </a:solidFill>
                <a:latin typeface="Cabin"/>
                <a:ea typeface="Cabin"/>
                <a:cs typeface="Cabin"/>
                <a:sym typeface="Cabin"/>
              </a:rPr>
              <a: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lang="en-US" sz="7600">
                <a:solidFill>
                  <a:schemeClr val="lt1"/>
                </a:solidFill>
                <a:latin typeface="Cabin"/>
                <a:ea typeface="Cabin"/>
                <a:cs typeface="Cabin"/>
                <a:sym typeface="Cabin"/>
              </a:rPr>
              <a:t>顺序步骤</a:t>
            </a:r>
          </a:p>
        </p:txBody>
      </p:sp>
      <p:sp>
        <p:nvSpPr>
          <p:cNvPr id="552" name="Shape 552"/>
          <p:cNvSpPr txBox="1"/>
          <p:nvPr/>
        </p:nvSpPr>
        <p:spPr>
          <a:xfrm>
            <a:off x="6859586" y="3017836"/>
            <a:ext cx="1744661" cy="3324225"/>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程序</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x = 2</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x</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x = x + 2</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x</a:t>
            </a:r>
          </a:p>
        </p:txBody>
      </p:sp>
      <p:sp>
        <p:nvSpPr>
          <p:cNvPr id="553" name="Shape 553"/>
          <p:cNvSpPr txBox="1"/>
          <p:nvPr/>
        </p:nvSpPr>
        <p:spPr>
          <a:xfrm>
            <a:off x="11812586" y="3571875"/>
            <a:ext cx="1481137" cy="221614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输出</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2</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4</a:t>
            </a:r>
          </a:p>
        </p:txBody>
      </p:sp>
      <p:sp>
        <p:nvSpPr>
          <p:cNvPr id="554" name="Shape 554"/>
          <p:cNvSpPr txBox="1"/>
          <p:nvPr/>
        </p:nvSpPr>
        <p:spPr>
          <a:xfrm>
            <a:off x="1587500" y="30734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x = 2</a:t>
            </a:r>
          </a:p>
        </p:txBody>
      </p:sp>
      <p:sp>
        <p:nvSpPr>
          <p:cNvPr id="555" name="Shape 555"/>
          <p:cNvSpPr txBox="1"/>
          <p:nvPr/>
        </p:nvSpPr>
        <p:spPr>
          <a:xfrm>
            <a:off x="1587500" y="41783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x</a:t>
            </a:r>
          </a:p>
        </p:txBody>
      </p:sp>
      <p:cxnSp>
        <p:nvCxnSpPr>
          <p:cNvPr id="556" name="Shape 556"/>
          <p:cNvCxnSpPr/>
          <p:nvPr/>
        </p:nvCxnSpPr>
        <p:spPr>
          <a:xfrm rot="10800000">
            <a:off x="2940049" y="3656011"/>
            <a:ext cx="14287" cy="566736"/>
          </a:xfrm>
          <a:prstGeom prst="straightConnector1">
            <a:avLst/>
          </a:prstGeom>
          <a:noFill/>
          <a:ln cap="rnd" cmpd="sng" w="76200">
            <a:solidFill>
              <a:srgbClr val="0000FF"/>
            </a:solidFill>
            <a:prstDash val="solid"/>
            <a:miter/>
            <a:headEnd len="med" w="med" type="stealth"/>
            <a:tailEnd len="med" w="med" type="none"/>
          </a:ln>
        </p:spPr>
      </p:cxnSp>
      <p:sp>
        <p:nvSpPr>
          <p:cNvPr id="557" name="Shape 557"/>
          <p:cNvSpPr txBox="1"/>
          <p:nvPr/>
        </p:nvSpPr>
        <p:spPr>
          <a:xfrm>
            <a:off x="1587500" y="52451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x = x + 2</a:t>
            </a:r>
          </a:p>
        </p:txBody>
      </p:sp>
      <p:cxnSp>
        <p:nvCxnSpPr>
          <p:cNvPr id="558" name="Shape 558"/>
          <p:cNvCxnSpPr/>
          <p:nvPr/>
        </p:nvCxnSpPr>
        <p:spPr>
          <a:xfrm rot="10800000">
            <a:off x="2940049" y="4722811"/>
            <a:ext cx="14287" cy="566736"/>
          </a:xfrm>
          <a:prstGeom prst="straightConnector1">
            <a:avLst/>
          </a:prstGeom>
          <a:noFill/>
          <a:ln cap="rnd" cmpd="sng" w="76200">
            <a:solidFill>
              <a:srgbClr val="0000FF"/>
            </a:solidFill>
            <a:prstDash val="solid"/>
            <a:miter/>
            <a:headEnd len="med" w="med" type="stealth"/>
            <a:tailEnd len="med" w="med" type="none"/>
          </a:ln>
        </p:spPr>
      </p:cxnSp>
      <p:sp>
        <p:nvSpPr>
          <p:cNvPr id="559" name="Shape 559"/>
          <p:cNvSpPr txBox="1"/>
          <p:nvPr/>
        </p:nvSpPr>
        <p:spPr>
          <a:xfrm>
            <a:off x="1587500" y="63627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print x</a:t>
            </a:r>
          </a:p>
        </p:txBody>
      </p:sp>
      <p:cxnSp>
        <p:nvCxnSpPr>
          <p:cNvPr id="560" name="Shape 560"/>
          <p:cNvCxnSpPr/>
          <p:nvPr/>
        </p:nvCxnSpPr>
        <p:spPr>
          <a:xfrm rot="10800000">
            <a:off x="2940049" y="5840411"/>
            <a:ext cx="14287" cy="566736"/>
          </a:xfrm>
          <a:prstGeom prst="straightConnector1">
            <a:avLst/>
          </a:prstGeom>
          <a:noFill/>
          <a:ln cap="rnd" cmpd="sng" w="76200">
            <a:solidFill>
              <a:srgbClr val="0000FF"/>
            </a:solidFill>
            <a:prstDash val="solid"/>
            <a:miter/>
            <a:headEnd len="med" w="med" type="stealth"/>
            <a:tailEnd len="med" w="med" type="none"/>
          </a:ln>
        </p:spPr>
      </p:cxnSp>
      <p:cxnSp>
        <p:nvCxnSpPr>
          <p:cNvPr id="561" name="Shape 561"/>
          <p:cNvCxnSpPr/>
          <p:nvPr/>
        </p:nvCxnSpPr>
        <p:spPr>
          <a:xfrm rot="10800000">
            <a:off x="8515424" y="4992574"/>
            <a:ext cx="3184200" cy="189300"/>
          </a:xfrm>
          <a:prstGeom prst="straightConnector1">
            <a:avLst/>
          </a:prstGeom>
          <a:noFill/>
          <a:ln cap="rnd" cmpd="sng" w="50800">
            <a:solidFill>
              <a:srgbClr val="FF7F00"/>
            </a:solidFill>
            <a:prstDash val="solid"/>
            <a:miter/>
            <a:headEnd len="med" w="med" type="stealth"/>
            <a:tailEnd len="med" w="med" type="none"/>
          </a:ln>
        </p:spPr>
      </p:cxnSp>
      <p:cxnSp>
        <p:nvCxnSpPr>
          <p:cNvPr id="562" name="Shape 562"/>
          <p:cNvCxnSpPr/>
          <p:nvPr/>
        </p:nvCxnSpPr>
        <p:spPr>
          <a:xfrm flipH="1">
            <a:off x="8450375" y="5814925"/>
            <a:ext cx="3272699" cy="270000"/>
          </a:xfrm>
          <a:prstGeom prst="straightConnector1">
            <a:avLst/>
          </a:prstGeom>
          <a:noFill/>
          <a:ln cap="rnd" cmpd="sng" w="50800">
            <a:solidFill>
              <a:srgbClr val="FF7F00"/>
            </a:solidFill>
            <a:prstDash val="solid"/>
            <a:miter/>
            <a:headEnd len="med" w="med" type="stealth"/>
            <a:tailEnd len="med" w="med" type="none"/>
          </a:ln>
        </p:spPr>
      </p:cxnSp>
      <p:sp>
        <p:nvSpPr>
          <p:cNvPr id="563" name="Shape 563"/>
          <p:cNvSpPr txBox="1"/>
          <p:nvPr/>
        </p:nvSpPr>
        <p:spPr>
          <a:xfrm>
            <a:off x="2054200" y="7558250"/>
            <a:ext cx="11079900" cy="10667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300">
                <a:solidFill>
                  <a:schemeClr val="lt1"/>
                </a:solidFill>
                <a:latin typeface="Cabin"/>
                <a:ea typeface="Cabin"/>
                <a:cs typeface="Cabin"/>
                <a:sym typeface="Cabin"/>
              </a:rPr>
              <a:t>程序运行的时候，是从一步走到下一步。作为程序编写者，我们设计一条“路径”让程序跟着走。</a:t>
            </a:r>
          </a:p>
        </p:txBody>
      </p:sp>
      <p:sp>
        <p:nvSpPr>
          <p:cNvPr id="564" name="Shape 564"/>
          <p:cNvSpPr txBox="1"/>
          <p:nvPr/>
        </p:nvSpPr>
        <p:spPr>
          <a:xfrm>
            <a:off x="13941425" y="8280400"/>
            <a:ext cx="19938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FF"/>
              </a:buClr>
              <a:buSzPct val="25000"/>
              <a:buFont typeface="Cabin"/>
              <a:buNone/>
            </a:pPr>
            <a:r>
              <a:rPr lang="en-US" sz="3600">
                <a:solidFill>
                  <a:srgbClr val="00FFFF"/>
                </a:solidFill>
                <a:latin typeface="Cabin"/>
                <a:ea typeface="Cabin"/>
                <a:cs typeface="Cabin"/>
                <a:sym typeface="Cabin"/>
              </a:rPr>
              <a:t>第</a:t>
            </a:r>
            <a:r>
              <a:rPr b="0" i="0" lang="en-US" sz="3600" u="none" cap="none" strike="noStrike">
                <a:solidFill>
                  <a:srgbClr val="00FFFF"/>
                </a:solidFill>
                <a:latin typeface="Cabin"/>
                <a:ea typeface="Cabin"/>
                <a:cs typeface="Cabin"/>
                <a:sym typeface="Cabin"/>
              </a:rPr>
              <a:t>2</a:t>
            </a:r>
            <a:r>
              <a:rPr lang="en-US" sz="3600">
                <a:solidFill>
                  <a:srgbClr val="00FFFF"/>
                </a:solidFill>
                <a:latin typeface="Cabin"/>
                <a:ea typeface="Cabin"/>
                <a:cs typeface="Cabin"/>
                <a:sym typeface="Cabin"/>
              </a:rPr>
              <a:t>章</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x="0" y="0"/>
          <a:ext cx="0" cy="0"/>
          <a:chOff x="0" y="0"/>
          <a:chExt cx="0" cy="0"/>
        </a:xfrm>
      </p:grpSpPr>
      <p:sp>
        <p:nvSpPr>
          <p:cNvPr id="569" name="Shape 569"/>
          <p:cNvSpPr txBox="1"/>
          <p:nvPr>
            <p:ph type="title"/>
          </p:nvPr>
        </p:nvSpPr>
        <p:spPr>
          <a:xfrm>
            <a:off x="5880100" y="241300"/>
            <a:ext cx="92074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lang="en-US" sz="7600">
                <a:solidFill>
                  <a:schemeClr val="lt1"/>
                </a:solidFill>
                <a:latin typeface="Cabin"/>
                <a:ea typeface="Cabin"/>
                <a:cs typeface="Cabin"/>
                <a:sym typeface="Cabin"/>
              </a:rPr>
              <a:t>条件步骤</a:t>
            </a:r>
          </a:p>
        </p:txBody>
      </p:sp>
      <p:sp>
        <p:nvSpPr>
          <p:cNvPr id="570" name="Shape 570"/>
          <p:cNvSpPr txBox="1"/>
          <p:nvPr/>
        </p:nvSpPr>
        <p:spPr>
          <a:xfrm>
            <a:off x="13314362" y="3562350"/>
            <a:ext cx="1581150" cy="21843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输出</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chemeClr val="lt1"/>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Smaller</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Finis</a:t>
            </a:r>
          </a:p>
        </p:txBody>
      </p:sp>
      <p:sp>
        <p:nvSpPr>
          <p:cNvPr id="571" name="Shape 571"/>
          <p:cNvSpPr txBox="1"/>
          <p:nvPr/>
        </p:nvSpPr>
        <p:spPr>
          <a:xfrm>
            <a:off x="7799386" y="2873375"/>
            <a:ext cx="3098800" cy="498474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程序</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x = 5</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if</a:t>
            </a:r>
            <a:r>
              <a:rPr b="0" i="0" lang="en-US" sz="3600" u="none" cap="none" strike="noStrike">
                <a:solidFill>
                  <a:srgbClr val="FF7F00"/>
                </a:solidFill>
                <a:latin typeface="Cabin"/>
                <a:ea typeface="Cabin"/>
                <a:cs typeface="Cabin"/>
                <a:sym typeface="Cabin"/>
              </a:rPr>
              <a:t> x &lt; 10:</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'Smaller’</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if</a:t>
            </a:r>
            <a:r>
              <a:rPr b="0" i="0" lang="en-US" sz="3600" u="none" cap="none" strike="noStrike">
                <a:solidFill>
                  <a:srgbClr val="FF7F00"/>
                </a:solidFill>
                <a:latin typeface="Cabin"/>
                <a:ea typeface="Cabin"/>
                <a:cs typeface="Cabin"/>
                <a:sym typeface="Cabin"/>
              </a:rPr>
              <a:t> x &gt; 20:</a:t>
            </a:r>
          </a:p>
          <a:p>
            <a:pPr indent="0" lvl="0" marL="0" marR="0" rtl="0" algn="l">
              <a:lnSpc>
                <a:spcPct val="100000"/>
              </a:lnSpc>
              <a:spcBef>
                <a:spcPts val="0"/>
              </a:spcBef>
              <a:spcAft>
                <a:spcPts val="0"/>
              </a:spcAft>
              <a:buClr>
                <a:srgbClr val="FF7F00"/>
              </a:buClr>
              <a:buSzPct val="25000"/>
              <a:buFont typeface="Cabin"/>
              <a:buNone/>
            </a:pPr>
            <a:r>
              <a:rPr b="0" i="0" lang="en-US" sz="3600" u="none" cap="none" strike="noStrike">
                <a:solidFill>
                  <a:srgbClr val="FF7F00"/>
                </a:solidFill>
                <a:latin typeface="Cabin"/>
                <a:ea typeface="Cabin"/>
                <a:cs typeface="Cabin"/>
                <a:sym typeface="Cabin"/>
              </a:rPr>
              <a:t>     </a:t>
            </a: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'Bigger'</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a:t>
            </a:r>
            <a:r>
              <a:rPr b="0" i="0" lang="en-US" sz="3600" u="none" cap="none" strike="noStrike">
                <a:solidFill>
                  <a:srgbClr val="FF7F00"/>
                </a:solidFill>
                <a:latin typeface="Cabin"/>
                <a:ea typeface="Cabin"/>
                <a:cs typeface="Cabin"/>
                <a:sym typeface="Cabin"/>
              </a:rPr>
              <a:t> 'Finis'</a:t>
            </a:r>
          </a:p>
        </p:txBody>
      </p:sp>
      <p:sp>
        <p:nvSpPr>
          <p:cNvPr id="572" name="Shape 572"/>
          <p:cNvSpPr txBox="1"/>
          <p:nvPr/>
        </p:nvSpPr>
        <p:spPr>
          <a:xfrm>
            <a:off x="1244600" y="9779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000" u="none" cap="none" strike="noStrike">
                <a:solidFill>
                  <a:schemeClr val="lt1"/>
                </a:solidFill>
                <a:latin typeface="Cabin"/>
                <a:ea typeface="Cabin"/>
                <a:cs typeface="Cabin"/>
                <a:sym typeface="Cabin"/>
              </a:rPr>
              <a:t>x = 5</a:t>
            </a:r>
          </a:p>
        </p:txBody>
      </p:sp>
      <p:cxnSp>
        <p:nvCxnSpPr>
          <p:cNvPr id="573" name="Shape 573"/>
          <p:cNvCxnSpPr/>
          <p:nvPr/>
        </p:nvCxnSpPr>
        <p:spPr>
          <a:xfrm rot="10800000">
            <a:off x="2597149" y="1560512"/>
            <a:ext cx="14287" cy="566736"/>
          </a:xfrm>
          <a:prstGeom prst="straightConnector1">
            <a:avLst/>
          </a:prstGeom>
          <a:noFill/>
          <a:ln cap="rnd" cmpd="sng" w="76200">
            <a:solidFill>
              <a:srgbClr val="0000FF"/>
            </a:solidFill>
            <a:prstDash val="solid"/>
            <a:miter/>
            <a:headEnd len="med" w="med" type="stealth"/>
            <a:tailEnd len="med" w="med" type="none"/>
          </a:ln>
        </p:spPr>
      </p:cxnSp>
      <p:cxnSp>
        <p:nvCxnSpPr>
          <p:cNvPr id="574" name="Shape 574"/>
          <p:cNvCxnSpPr>
            <a:endCxn id="571" idx="3"/>
          </p:cNvCxnSpPr>
          <p:nvPr/>
        </p:nvCxnSpPr>
        <p:spPr>
          <a:xfrm flipH="1">
            <a:off x="10898186" y="4941849"/>
            <a:ext cx="2217600" cy="423900"/>
          </a:xfrm>
          <a:prstGeom prst="straightConnector1">
            <a:avLst/>
          </a:prstGeom>
          <a:noFill/>
          <a:ln cap="rnd" cmpd="sng" w="50800">
            <a:solidFill>
              <a:srgbClr val="FF7F00"/>
            </a:solidFill>
            <a:prstDash val="solid"/>
            <a:miter/>
            <a:headEnd len="med" w="med" type="stealth"/>
            <a:tailEnd len="med" w="med" type="none"/>
          </a:ln>
        </p:spPr>
      </p:cxnSp>
      <p:sp>
        <p:nvSpPr>
          <p:cNvPr id="575" name="Shape 575"/>
          <p:cNvSpPr/>
          <p:nvPr/>
        </p:nvSpPr>
        <p:spPr>
          <a:xfrm>
            <a:off x="1181100" y="2120900"/>
            <a:ext cx="2870200" cy="1270000"/>
          </a:xfrm>
          <a:prstGeom prst="diamond">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x</a:t>
            </a:r>
            <a:r>
              <a:rPr b="0" i="0" lang="en-US" sz="3000" u="none" cap="none" strike="noStrike">
                <a:solidFill>
                  <a:schemeClr val="lt1"/>
                </a:solidFill>
                <a:latin typeface="Cabin"/>
                <a:ea typeface="Cabin"/>
                <a:cs typeface="Cabin"/>
                <a:sym typeface="Cabin"/>
              </a:rPr>
              <a:t> &lt; 10 ?</a:t>
            </a:r>
          </a:p>
        </p:txBody>
      </p:sp>
      <p:cxnSp>
        <p:nvCxnSpPr>
          <p:cNvPr id="576" name="Shape 576"/>
          <p:cNvCxnSpPr/>
          <p:nvPr/>
        </p:nvCxnSpPr>
        <p:spPr>
          <a:xfrm rot="10800000">
            <a:off x="2597150" y="3338512"/>
            <a:ext cx="19049" cy="1609725"/>
          </a:xfrm>
          <a:prstGeom prst="straightConnector1">
            <a:avLst/>
          </a:prstGeom>
          <a:noFill/>
          <a:ln cap="rnd" cmpd="sng" w="76200">
            <a:solidFill>
              <a:srgbClr val="0000FF"/>
            </a:solidFill>
            <a:prstDash val="solid"/>
            <a:miter/>
            <a:headEnd len="med" w="med" type="stealth"/>
            <a:tailEnd len="med" w="med" type="none"/>
          </a:ln>
        </p:spPr>
      </p:cxnSp>
      <p:sp>
        <p:nvSpPr>
          <p:cNvPr id="577" name="Shape 577"/>
          <p:cNvSpPr txBox="1"/>
          <p:nvPr/>
        </p:nvSpPr>
        <p:spPr>
          <a:xfrm>
            <a:off x="3327400" y="3352800"/>
            <a:ext cx="2921000" cy="7492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打印</a:t>
            </a:r>
            <a:r>
              <a:rPr i="0" lang="en-US" sz="3000" u="none" cap="none" strike="noStrike">
                <a:solidFill>
                  <a:schemeClr val="lt1"/>
                </a:solidFill>
                <a:latin typeface="Cabin"/>
                <a:ea typeface="Cabin"/>
                <a:cs typeface="Cabin"/>
                <a:sym typeface="Cabin"/>
              </a:rPr>
              <a:t>'Smaller'</a:t>
            </a:r>
          </a:p>
        </p:txBody>
      </p:sp>
      <p:cxnSp>
        <p:nvCxnSpPr>
          <p:cNvPr id="578" name="Shape 578"/>
          <p:cNvCxnSpPr/>
          <p:nvPr/>
        </p:nvCxnSpPr>
        <p:spPr>
          <a:xfrm rot="10800000">
            <a:off x="4038599" y="2749549"/>
            <a:ext cx="777875" cy="15875"/>
          </a:xfrm>
          <a:prstGeom prst="straightConnector1">
            <a:avLst/>
          </a:prstGeom>
          <a:noFill/>
          <a:ln cap="rnd" cmpd="sng" w="76200">
            <a:solidFill>
              <a:srgbClr val="0000FF"/>
            </a:solidFill>
            <a:prstDash val="solid"/>
            <a:miter/>
            <a:headEnd len="med" w="med" type="none"/>
            <a:tailEnd len="med" w="med" type="none"/>
          </a:ln>
        </p:spPr>
      </p:cxnSp>
      <p:cxnSp>
        <p:nvCxnSpPr>
          <p:cNvPr id="579" name="Shape 579"/>
          <p:cNvCxnSpPr/>
          <p:nvPr/>
        </p:nvCxnSpPr>
        <p:spPr>
          <a:xfrm flipH="1" rot="10800000">
            <a:off x="4783137" y="2749550"/>
            <a:ext cx="15875" cy="644524"/>
          </a:xfrm>
          <a:prstGeom prst="straightConnector1">
            <a:avLst/>
          </a:prstGeom>
          <a:noFill/>
          <a:ln cap="rnd" cmpd="sng" w="76200">
            <a:solidFill>
              <a:srgbClr val="0000FF"/>
            </a:solidFill>
            <a:prstDash val="solid"/>
            <a:miter/>
            <a:headEnd len="med" w="med" type="stealth"/>
            <a:tailEnd len="med" w="med" type="none"/>
          </a:ln>
        </p:spPr>
      </p:cxnSp>
      <p:cxnSp>
        <p:nvCxnSpPr>
          <p:cNvPr id="580" name="Shape 580"/>
          <p:cNvCxnSpPr/>
          <p:nvPr/>
        </p:nvCxnSpPr>
        <p:spPr>
          <a:xfrm flipH="1">
            <a:off x="4783137" y="4087812"/>
            <a:ext cx="15875" cy="314324"/>
          </a:xfrm>
          <a:prstGeom prst="straightConnector1">
            <a:avLst/>
          </a:prstGeom>
          <a:noFill/>
          <a:ln cap="rnd" cmpd="sng" w="76200">
            <a:solidFill>
              <a:srgbClr val="0000FF"/>
            </a:solidFill>
            <a:prstDash val="solid"/>
            <a:miter/>
            <a:headEnd len="med" w="med" type="none"/>
            <a:tailEnd len="med" w="med" type="none"/>
          </a:ln>
        </p:spPr>
      </p:cxnSp>
      <p:cxnSp>
        <p:nvCxnSpPr>
          <p:cNvPr id="581" name="Shape 581"/>
          <p:cNvCxnSpPr/>
          <p:nvPr/>
        </p:nvCxnSpPr>
        <p:spPr>
          <a:xfrm>
            <a:off x="2649536" y="4419600"/>
            <a:ext cx="2149474" cy="0"/>
          </a:xfrm>
          <a:prstGeom prst="straightConnector1">
            <a:avLst/>
          </a:prstGeom>
          <a:noFill/>
          <a:ln cap="rnd" cmpd="sng" w="76200">
            <a:solidFill>
              <a:srgbClr val="0000FF"/>
            </a:solidFill>
            <a:prstDash val="solid"/>
            <a:miter/>
            <a:headEnd len="med" w="med" type="stealth"/>
            <a:tailEnd len="med" w="med" type="none"/>
          </a:ln>
        </p:spPr>
      </p:cxnSp>
      <p:sp>
        <p:nvSpPr>
          <p:cNvPr id="582" name="Shape 582"/>
          <p:cNvSpPr/>
          <p:nvPr/>
        </p:nvSpPr>
        <p:spPr>
          <a:xfrm>
            <a:off x="1181100" y="4864100"/>
            <a:ext cx="2870200" cy="1270000"/>
          </a:xfrm>
          <a:prstGeom prst="diamond">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x</a:t>
            </a:r>
            <a:r>
              <a:rPr b="0" i="0" lang="en-US" sz="3000" u="none" cap="none" strike="noStrike">
                <a:solidFill>
                  <a:schemeClr val="lt1"/>
                </a:solidFill>
                <a:latin typeface="Cabin"/>
                <a:ea typeface="Cabin"/>
                <a:cs typeface="Cabin"/>
                <a:sym typeface="Cabin"/>
              </a:rPr>
              <a:t> &gt; 20 ?</a:t>
            </a:r>
          </a:p>
        </p:txBody>
      </p:sp>
      <p:cxnSp>
        <p:nvCxnSpPr>
          <p:cNvPr id="583" name="Shape 583"/>
          <p:cNvCxnSpPr/>
          <p:nvPr/>
        </p:nvCxnSpPr>
        <p:spPr>
          <a:xfrm rot="10800000">
            <a:off x="2597150" y="6081711"/>
            <a:ext cx="19049" cy="1609725"/>
          </a:xfrm>
          <a:prstGeom prst="straightConnector1">
            <a:avLst/>
          </a:prstGeom>
          <a:noFill/>
          <a:ln cap="rnd" cmpd="sng" w="76200">
            <a:solidFill>
              <a:srgbClr val="0000FF"/>
            </a:solidFill>
            <a:prstDash val="solid"/>
            <a:miter/>
            <a:headEnd len="med" w="med" type="stealth"/>
            <a:tailEnd len="med" w="med" type="none"/>
          </a:ln>
        </p:spPr>
      </p:cxnSp>
      <p:sp>
        <p:nvSpPr>
          <p:cNvPr id="584" name="Shape 584"/>
          <p:cNvSpPr txBox="1"/>
          <p:nvPr/>
        </p:nvSpPr>
        <p:spPr>
          <a:xfrm>
            <a:off x="3327400" y="6096000"/>
            <a:ext cx="2921000" cy="7492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打印</a:t>
            </a:r>
            <a:r>
              <a:rPr b="0" i="0" lang="en-US" sz="3000" u="none" cap="none" strike="noStrike">
                <a:solidFill>
                  <a:schemeClr val="lt1"/>
                </a:solidFill>
                <a:latin typeface="Cabin"/>
                <a:ea typeface="Cabin"/>
                <a:cs typeface="Cabin"/>
                <a:sym typeface="Cabin"/>
              </a:rPr>
              <a:t>'Bigger'</a:t>
            </a:r>
          </a:p>
        </p:txBody>
      </p:sp>
      <p:cxnSp>
        <p:nvCxnSpPr>
          <p:cNvPr id="585" name="Shape 585"/>
          <p:cNvCxnSpPr/>
          <p:nvPr/>
        </p:nvCxnSpPr>
        <p:spPr>
          <a:xfrm rot="10800000">
            <a:off x="4038599" y="5492749"/>
            <a:ext cx="777875" cy="15875"/>
          </a:xfrm>
          <a:prstGeom prst="straightConnector1">
            <a:avLst/>
          </a:prstGeom>
          <a:noFill/>
          <a:ln cap="rnd" cmpd="sng" w="76200">
            <a:solidFill>
              <a:srgbClr val="0000FF"/>
            </a:solidFill>
            <a:prstDash val="solid"/>
            <a:miter/>
            <a:headEnd len="med" w="med" type="none"/>
            <a:tailEnd len="med" w="med" type="none"/>
          </a:ln>
        </p:spPr>
      </p:cxnSp>
      <p:cxnSp>
        <p:nvCxnSpPr>
          <p:cNvPr id="586" name="Shape 586"/>
          <p:cNvCxnSpPr/>
          <p:nvPr/>
        </p:nvCxnSpPr>
        <p:spPr>
          <a:xfrm flipH="1" rot="10800000">
            <a:off x="4783137" y="5492750"/>
            <a:ext cx="15875" cy="644524"/>
          </a:xfrm>
          <a:prstGeom prst="straightConnector1">
            <a:avLst/>
          </a:prstGeom>
          <a:noFill/>
          <a:ln cap="rnd" cmpd="sng" w="76200">
            <a:solidFill>
              <a:srgbClr val="0000FF"/>
            </a:solidFill>
            <a:prstDash val="solid"/>
            <a:miter/>
            <a:headEnd len="med" w="med" type="stealth"/>
            <a:tailEnd len="med" w="med" type="none"/>
          </a:ln>
        </p:spPr>
      </p:cxnSp>
      <p:cxnSp>
        <p:nvCxnSpPr>
          <p:cNvPr id="587" name="Shape 587"/>
          <p:cNvCxnSpPr/>
          <p:nvPr/>
        </p:nvCxnSpPr>
        <p:spPr>
          <a:xfrm flipH="1">
            <a:off x="4783137" y="6831011"/>
            <a:ext cx="15875" cy="314324"/>
          </a:xfrm>
          <a:prstGeom prst="straightConnector1">
            <a:avLst/>
          </a:prstGeom>
          <a:noFill/>
          <a:ln cap="rnd" cmpd="sng" w="76200">
            <a:solidFill>
              <a:srgbClr val="0000FF"/>
            </a:solidFill>
            <a:prstDash val="solid"/>
            <a:miter/>
            <a:headEnd len="med" w="med" type="none"/>
            <a:tailEnd len="med" w="med" type="none"/>
          </a:ln>
        </p:spPr>
      </p:cxnSp>
      <p:cxnSp>
        <p:nvCxnSpPr>
          <p:cNvPr id="588" name="Shape 588"/>
          <p:cNvCxnSpPr/>
          <p:nvPr/>
        </p:nvCxnSpPr>
        <p:spPr>
          <a:xfrm>
            <a:off x="2649536" y="7162800"/>
            <a:ext cx="2149474" cy="0"/>
          </a:xfrm>
          <a:prstGeom prst="straightConnector1">
            <a:avLst/>
          </a:prstGeom>
          <a:noFill/>
          <a:ln cap="rnd" cmpd="sng" w="76200">
            <a:solidFill>
              <a:srgbClr val="0000FF"/>
            </a:solidFill>
            <a:prstDash val="solid"/>
            <a:miter/>
            <a:headEnd len="med" w="med" type="stealth"/>
            <a:tailEnd len="med" w="med" type="none"/>
          </a:ln>
        </p:spPr>
      </p:cxnSp>
      <p:cxnSp>
        <p:nvCxnSpPr>
          <p:cNvPr id="589" name="Shape 589"/>
          <p:cNvCxnSpPr/>
          <p:nvPr/>
        </p:nvCxnSpPr>
        <p:spPr>
          <a:xfrm flipH="1">
            <a:off x="10185400" y="5492750"/>
            <a:ext cx="3006724" cy="2051050"/>
          </a:xfrm>
          <a:prstGeom prst="straightConnector1">
            <a:avLst/>
          </a:prstGeom>
          <a:noFill/>
          <a:ln cap="rnd" cmpd="sng" w="50800">
            <a:solidFill>
              <a:srgbClr val="FF7F00"/>
            </a:solidFill>
            <a:prstDash val="solid"/>
            <a:miter/>
            <a:headEnd len="med" w="med" type="stealth"/>
            <a:tailEnd len="med" w="med" type="none"/>
          </a:ln>
        </p:spPr>
      </p:cxnSp>
      <p:sp>
        <p:nvSpPr>
          <p:cNvPr id="590" name="Shape 590"/>
          <p:cNvSpPr txBox="1"/>
          <p:nvPr/>
        </p:nvSpPr>
        <p:spPr>
          <a:xfrm>
            <a:off x="1244600" y="7658100"/>
            <a:ext cx="2743199" cy="596900"/>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打印</a:t>
            </a:r>
            <a:r>
              <a:rPr b="0" i="0" lang="en-US" sz="3000" u="none" cap="none" strike="noStrike">
                <a:solidFill>
                  <a:schemeClr val="lt1"/>
                </a:solidFill>
                <a:latin typeface="Cabin"/>
                <a:ea typeface="Cabin"/>
                <a:cs typeface="Cabin"/>
                <a:sym typeface="Cabin"/>
              </a:rPr>
              <a:t> 'Finis'</a:t>
            </a:r>
          </a:p>
        </p:txBody>
      </p:sp>
      <p:sp>
        <p:nvSpPr>
          <p:cNvPr id="591" name="Shape 591"/>
          <p:cNvSpPr txBox="1"/>
          <p:nvPr/>
        </p:nvSpPr>
        <p:spPr>
          <a:xfrm>
            <a:off x="4414837" y="2108200"/>
            <a:ext cx="725486" cy="6222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是</a:t>
            </a:r>
          </a:p>
        </p:txBody>
      </p:sp>
      <p:sp>
        <p:nvSpPr>
          <p:cNvPr id="592" name="Shape 592"/>
          <p:cNvSpPr txBox="1"/>
          <p:nvPr/>
        </p:nvSpPr>
        <p:spPr>
          <a:xfrm>
            <a:off x="13941425" y="8280400"/>
            <a:ext cx="19938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FF"/>
              </a:buClr>
              <a:buSzPct val="25000"/>
              <a:buFont typeface="Cabin"/>
              <a:buNone/>
            </a:pPr>
            <a:r>
              <a:rPr lang="en-US" sz="3600">
                <a:solidFill>
                  <a:srgbClr val="00FFFF"/>
                </a:solidFill>
                <a:latin typeface="Cabin"/>
                <a:ea typeface="Cabin"/>
                <a:cs typeface="Cabin"/>
                <a:sym typeface="Cabin"/>
              </a:rPr>
              <a:t>第</a:t>
            </a:r>
            <a:r>
              <a:rPr b="0" i="0" lang="en-US" sz="3600" u="none" cap="none" strike="noStrike">
                <a:solidFill>
                  <a:srgbClr val="00FFFF"/>
                </a:solidFill>
                <a:latin typeface="Cabin"/>
                <a:ea typeface="Cabin"/>
                <a:cs typeface="Cabin"/>
                <a:sym typeface="Cabin"/>
              </a:rPr>
              <a:t>3</a:t>
            </a:r>
            <a:r>
              <a:rPr lang="en-US" sz="3600">
                <a:solidFill>
                  <a:srgbClr val="00FFFF"/>
                </a:solidFill>
                <a:latin typeface="Cabin"/>
                <a:ea typeface="Cabin"/>
                <a:cs typeface="Cabin"/>
                <a:sym typeface="Cabin"/>
              </a:rPr>
              <a:t>章</a:t>
            </a:r>
          </a:p>
        </p:txBody>
      </p:sp>
      <p:sp>
        <p:nvSpPr>
          <p:cNvPr id="593" name="Shape 593"/>
          <p:cNvSpPr txBox="1"/>
          <p:nvPr/>
        </p:nvSpPr>
        <p:spPr>
          <a:xfrm>
            <a:off x="5747875" y="2785050"/>
            <a:ext cx="3657600" cy="45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594" name="Shape 594"/>
          <p:cNvSpPr txBox="1"/>
          <p:nvPr/>
        </p:nvSpPr>
        <p:spPr>
          <a:xfrm>
            <a:off x="4414837" y="4775200"/>
            <a:ext cx="725399" cy="6221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000">
                <a:solidFill>
                  <a:schemeClr val="lt1"/>
                </a:solidFill>
                <a:latin typeface="Cabin"/>
                <a:ea typeface="Cabin"/>
                <a:cs typeface="Cabin"/>
                <a:sym typeface="Cabin"/>
              </a:rPr>
              <a:t>否</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txBox="1"/>
          <p:nvPr>
            <p:ph type="title"/>
          </p:nvPr>
        </p:nvSpPr>
        <p:spPr>
          <a:xfrm>
            <a:off x="7277100" y="241300"/>
            <a:ext cx="78104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Cabin"/>
              <a:buNone/>
            </a:pPr>
            <a:r>
              <a:rPr lang="en-US" sz="7600">
                <a:solidFill>
                  <a:schemeClr val="lt1"/>
                </a:solidFill>
                <a:latin typeface="Cabin"/>
                <a:ea typeface="Cabin"/>
                <a:cs typeface="Cabin"/>
                <a:sym typeface="Cabin"/>
              </a:rPr>
              <a:t>重复步骤</a:t>
            </a:r>
          </a:p>
        </p:txBody>
      </p:sp>
      <p:sp>
        <p:nvSpPr>
          <p:cNvPr id="600" name="Shape 600"/>
          <p:cNvSpPr txBox="1"/>
          <p:nvPr/>
        </p:nvSpPr>
        <p:spPr>
          <a:xfrm>
            <a:off x="13337271" y="2114500"/>
            <a:ext cx="1993800" cy="42671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输出</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rgbClr val="FF00FF"/>
              </a:solidFill>
              <a:latin typeface="Cabin"/>
              <a:ea typeface="Cabin"/>
              <a:cs typeface="Cabin"/>
              <a:sym typeface="Cabin"/>
            </a:endParaRP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5</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4</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3</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2</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1</a:t>
            </a:r>
          </a:p>
          <a:p>
            <a:pPr indent="0" lvl="0" marL="0" marR="0" rtl="0" algn="l">
              <a:lnSpc>
                <a:spcPct val="100000"/>
              </a:lnSpc>
              <a:spcBef>
                <a:spcPts val="0"/>
              </a:spcBef>
              <a:spcAft>
                <a:spcPts val="0"/>
              </a:spcAft>
              <a:buClr>
                <a:srgbClr val="FF00FF"/>
              </a:buClr>
              <a:buSzPct val="25000"/>
              <a:buFont typeface="Cabin"/>
              <a:buNone/>
            </a:pPr>
            <a:r>
              <a:rPr b="0" i="0" lang="en-US" sz="3600" u="none" cap="none" strike="noStrike">
                <a:solidFill>
                  <a:srgbClr val="FF00FF"/>
                </a:solidFill>
                <a:latin typeface="Cabin"/>
                <a:ea typeface="Cabin"/>
                <a:cs typeface="Cabin"/>
                <a:sym typeface="Cabin"/>
              </a:rPr>
              <a:t>Blastoff!</a:t>
            </a:r>
          </a:p>
        </p:txBody>
      </p:sp>
      <p:sp>
        <p:nvSpPr>
          <p:cNvPr id="601" name="Shape 601"/>
          <p:cNvSpPr txBox="1"/>
          <p:nvPr/>
        </p:nvSpPr>
        <p:spPr>
          <a:xfrm>
            <a:off x="7558071" y="2309800"/>
            <a:ext cx="3672600" cy="38765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程序</a:t>
            </a:r>
            <a:r>
              <a:rPr b="0" i="0" lang="en-US" sz="3600" u="none" cap="none" strike="noStrike">
                <a:solidFill>
                  <a:schemeClr val="lt1"/>
                </a:solidFill>
                <a:latin typeface="Cabin"/>
                <a:ea typeface="Cabin"/>
                <a:cs typeface="Cabin"/>
                <a:sym typeface="Cabin"/>
              </a:rPr>
              <a:t>:</a:t>
            </a:r>
          </a:p>
          <a:p>
            <a:pPr indent="0" lvl="0" marL="0" marR="0" rtl="0" algn="ctr">
              <a:lnSpc>
                <a:spcPct val="100000"/>
              </a:lnSpc>
              <a:spcBef>
                <a:spcPts val="0"/>
              </a:spcBef>
              <a:spcAft>
                <a:spcPts val="0"/>
              </a:spcAft>
              <a:buNone/>
            </a:pPr>
            <a:r>
              <a:t/>
            </a:r>
            <a:endParaRPr b="0" i="0" sz="3600" u="none" cap="none" strike="noStrike">
              <a:solidFill>
                <a:srgbClr val="FF7F00"/>
              </a:solidFill>
              <a:latin typeface="Cabin"/>
              <a:ea typeface="Cabin"/>
              <a:cs typeface="Cabin"/>
              <a:sym typeface="Cabin"/>
            </a:endParaRPr>
          </a:p>
          <a:p>
            <a:pPr indent="0" lvl="0" marL="0" marR="0" rtl="0" algn="l">
              <a:lnSpc>
                <a:spcPct val="100000"/>
              </a:lnSpc>
              <a:spcBef>
                <a:spcPts val="0"/>
              </a:spcBef>
              <a:spcAft>
                <a:spcPts val="0"/>
              </a:spcAft>
              <a:buClr>
                <a:srgbClr val="00FF00"/>
              </a:buClr>
              <a:buSzPct val="25000"/>
              <a:buFont typeface="Cabin"/>
              <a:buNone/>
            </a:pPr>
            <a:r>
              <a:rPr b="0" i="0" lang="en-US" sz="3600" u="none" cap="none" strike="noStrike">
                <a:solidFill>
                  <a:srgbClr val="00FF00"/>
                </a:solidFill>
                <a:latin typeface="Cabin"/>
                <a:ea typeface="Cabin"/>
                <a:cs typeface="Cabin"/>
                <a:sym typeface="Cabin"/>
              </a:rPr>
              <a:t>n</a:t>
            </a:r>
            <a:r>
              <a:rPr b="0" i="0" lang="en-US" sz="3600" u="none" cap="none" strike="noStrike">
                <a:solidFill>
                  <a:srgbClr val="FFFF00"/>
                </a:solidFill>
                <a:latin typeface="Cabin"/>
                <a:ea typeface="Cabin"/>
                <a:cs typeface="Cabin"/>
                <a:sym typeface="Cabin"/>
              </a:rPr>
              <a:t> </a:t>
            </a:r>
            <a:r>
              <a:rPr b="0" i="0" lang="en-US" sz="3600" u="none" cap="none" strike="noStrike">
                <a:solidFill>
                  <a:srgbClr val="00FFFF"/>
                </a:solidFill>
                <a:latin typeface="Cabin"/>
                <a:ea typeface="Cabin"/>
                <a:cs typeface="Cabin"/>
                <a:sym typeface="Cabin"/>
              </a:rPr>
              <a:t>=</a:t>
            </a:r>
            <a:r>
              <a:rPr b="0" i="0" lang="en-US" sz="3600" u="none" cap="none" strike="noStrike">
                <a:solidFill>
                  <a:srgbClr val="FFFF00"/>
                </a:solidFill>
                <a:latin typeface="Cabin"/>
                <a:ea typeface="Cabin"/>
                <a:cs typeface="Cabin"/>
                <a:sym typeface="Cabin"/>
              </a:rPr>
              <a:t> </a:t>
            </a:r>
            <a:r>
              <a:rPr b="0" i="0" lang="en-US" sz="3600" u="none" cap="none" strike="noStrike">
                <a:solidFill>
                  <a:srgbClr val="FF7F00"/>
                </a:solidFill>
                <a:latin typeface="Cabin"/>
                <a:ea typeface="Cabin"/>
                <a:cs typeface="Cabin"/>
                <a:sym typeface="Cabin"/>
              </a:rPr>
              <a:t>5</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while </a:t>
            </a:r>
            <a:r>
              <a:rPr b="0" i="0" lang="en-US" sz="3600" u="none" cap="none" strike="noStrike">
                <a:solidFill>
                  <a:srgbClr val="00FF00"/>
                </a:solidFill>
                <a:latin typeface="Cabin"/>
                <a:ea typeface="Cabin"/>
                <a:cs typeface="Cabin"/>
                <a:sym typeface="Cabin"/>
              </a:rPr>
              <a:t>n</a:t>
            </a:r>
            <a:r>
              <a:rPr b="0" i="0" lang="en-US" sz="3600" u="none" cap="none" strike="noStrike">
                <a:solidFill>
                  <a:srgbClr val="FFFF00"/>
                </a:solidFill>
                <a:latin typeface="Cabin"/>
                <a:ea typeface="Cabin"/>
                <a:cs typeface="Cabin"/>
                <a:sym typeface="Cabin"/>
              </a:rPr>
              <a:t> </a:t>
            </a:r>
            <a:r>
              <a:rPr b="0" i="0" lang="en-US" sz="3600" u="none" cap="none" strike="noStrike">
                <a:solidFill>
                  <a:srgbClr val="00FFFF"/>
                </a:solidFill>
                <a:latin typeface="Cabin"/>
                <a:ea typeface="Cabin"/>
                <a:cs typeface="Cabin"/>
                <a:sym typeface="Cabin"/>
              </a:rPr>
              <a:t>&gt;</a:t>
            </a:r>
            <a:r>
              <a:rPr b="0" i="0" lang="en-US" sz="3600" u="none" cap="none" strike="noStrike">
                <a:solidFill>
                  <a:srgbClr val="FFFF00"/>
                </a:solidFill>
                <a:latin typeface="Cabin"/>
                <a:ea typeface="Cabin"/>
                <a:cs typeface="Cabin"/>
                <a:sym typeface="Cabin"/>
              </a:rPr>
              <a:t> </a:t>
            </a:r>
            <a:r>
              <a:rPr b="0" i="0" lang="en-US" sz="3600" u="none" cap="none" strike="noStrike">
                <a:solidFill>
                  <a:srgbClr val="FF7F00"/>
                </a:solidFill>
                <a:latin typeface="Cabin"/>
                <a:ea typeface="Cabin"/>
                <a:cs typeface="Cabin"/>
                <a:sym typeface="Cabin"/>
              </a:rPr>
              <a:t>0</a:t>
            </a:r>
            <a:r>
              <a:rPr b="0" i="0" lang="en-US" sz="3600" u="none" cap="none" strike="noStrike">
                <a:solidFill>
                  <a:srgbClr val="FFFF00"/>
                </a:solidFill>
                <a:latin typeface="Cabin"/>
                <a:ea typeface="Cabin"/>
                <a:cs typeface="Cabin"/>
                <a:sym typeface="Cabin"/>
              </a:rPr>
              <a:t> :</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    print </a:t>
            </a:r>
            <a:r>
              <a:rPr b="0" i="0" lang="en-US" sz="3600" u="none" cap="none" strike="noStrike">
                <a:solidFill>
                  <a:srgbClr val="00FF00"/>
                </a:solidFill>
                <a:latin typeface="Cabin"/>
                <a:ea typeface="Cabin"/>
                <a:cs typeface="Cabin"/>
                <a:sym typeface="Cabin"/>
              </a:rPr>
              <a:t>n</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n</a:t>
            </a:r>
            <a:r>
              <a:rPr b="0" i="0" lang="en-US" sz="3600" u="none" cap="none" strike="noStrike">
                <a:solidFill>
                  <a:srgbClr val="FFFF00"/>
                </a:solidFill>
                <a:latin typeface="Cabin"/>
                <a:ea typeface="Cabin"/>
                <a:cs typeface="Cabin"/>
                <a:sym typeface="Cabin"/>
              </a:rPr>
              <a:t> </a:t>
            </a:r>
            <a:r>
              <a:rPr b="0" i="0" lang="en-US" sz="3600" u="none" cap="none" strike="noStrike">
                <a:solidFill>
                  <a:srgbClr val="00FFFF"/>
                </a:solidFill>
                <a:latin typeface="Cabin"/>
                <a:ea typeface="Cabin"/>
                <a:cs typeface="Cabin"/>
                <a:sym typeface="Cabin"/>
              </a:rPr>
              <a:t>=</a:t>
            </a:r>
            <a:r>
              <a:rPr b="0" i="0" lang="en-US" sz="3600" u="none" cap="none" strike="noStrike">
                <a:solidFill>
                  <a:srgbClr val="FFFF00"/>
                </a:solidFill>
                <a:latin typeface="Cabin"/>
                <a:ea typeface="Cabin"/>
                <a:cs typeface="Cabin"/>
                <a:sym typeface="Cabin"/>
              </a:rPr>
              <a:t> </a:t>
            </a:r>
            <a:r>
              <a:rPr b="0" i="0" lang="en-US" sz="3600" u="none" cap="none" strike="noStrike">
                <a:solidFill>
                  <a:srgbClr val="00FF00"/>
                </a:solidFill>
                <a:latin typeface="Cabin"/>
                <a:ea typeface="Cabin"/>
                <a:cs typeface="Cabin"/>
                <a:sym typeface="Cabin"/>
              </a:rPr>
              <a:t>n</a:t>
            </a:r>
            <a:r>
              <a:rPr b="0" i="0" lang="en-US" sz="3600" u="none" cap="none" strike="noStrike">
                <a:solidFill>
                  <a:srgbClr val="FFFF00"/>
                </a:solidFill>
                <a:latin typeface="Cabin"/>
                <a:ea typeface="Cabin"/>
                <a:cs typeface="Cabin"/>
                <a:sym typeface="Cabin"/>
              </a:rPr>
              <a:t> </a:t>
            </a:r>
            <a:r>
              <a:rPr b="0" i="0" lang="en-US" sz="3600" u="none" cap="none" strike="noStrike">
                <a:solidFill>
                  <a:srgbClr val="00FFFF"/>
                </a:solidFill>
                <a:latin typeface="Cabin"/>
                <a:ea typeface="Cabin"/>
                <a:cs typeface="Cabin"/>
                <a:sym typeface="Cabin"/>
              </a:rPr>
              <a:t>–</a:t>
            </a:r>
            <a:r>
              <a:rPr b="0" i="0" lang="en-US" sz="3600" u="none" cap="none" strike="noStrike">
                <a:solidFill>
                  <a:srgbClr val="FFFF00"/>
                </a:solidFill>
                <a:latin typeface="Cabin"/>
                <a:ea typeface="Cabin"/>
                <a:cs typeface="Cabin"/>
                <a:sym typeface="Cabin"/>
              </a:rPr>
              <a:t> 1</a:t>
            </a:r>
          </a:p>
          <a:p>
            <a:pPr indent="0" lvl="0" marL="0" marR="0" rtl="0" algn="l">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print </a:t>
            </a:r>
            <a:r>
              <a:rPr b="0" i="0" lang="en-US" sz="3600" u="none" cap="none" strike="noStrike">
                <a:solidFill>
                  <a:srgbClr val="FF7F00"/>
                </a:solidFill>
                <a:latin typeface="Cabin"/>
                <a:ea typeface="Cabin"/>
                <a:cs typeface="Cabin"/>
                <a:sym typeface="Cabin"/>
              </a:rPr>
              <a:t>'Blastoff!'</a:t>
            </a:r>
          </a:p>
        </p:txBody>
      </p:sp>
      <p:cxnSp>
        <p:nvCxnSpPr>
          <p:cNvPr id="602" name="Shape 602"/>
          <p:cNvCxnSpPr/>
          <p:nvPr/>
        </p:nvCxnSpPr>
        <p:spPr>
          <a:xfrm rot="10800000">
            <a:off x="2838336" y="1344649"/>
            <a:ext cx="14400" cy="566699"/>
          </a:xfrm>
          <a:prstGeom prst="straightConnector1">
            <a:avLst/>
          </a:prstGeom>
          <a:noFill/>
          <a:ln cap="rnd" cmpd="sng" w="76200">
            <a:solidFill>
              <a:srgbClr val="0000FF"/>
            </a:solidFill>
            <a:prstDash val="solid"/>
            <a:miter/>
            <a:headEnd len="med" w="med" type="stealth"/>
            <a:tailEnd len="med" w="med" type="none"/>
          </a:ln>
        </p:spPr>
      </p:cxnSp>
      <p:cxnSp>
        <p:nvCxnSpPr>
          <p:cNvPr id="603" name="Shape 603"/>
          <p:cNvCxnSpPr/>
          <p:nvPr/>
        </p:nvCxnSpPr>
        <p:spPr>
          <a:xfrm flipH="1">
            <a:off x="9923411" y="3554412"/>
            <a:ext cx="2927399" cy="1255799"/>
          </a:xfrm>
          <a:prstGeom prst="straightConnector1">
            <a:avLst/>
          </a:prstGeom>
          <a:noFill/>
          <a:ln cap="rnd" cmpd="sng" w="50800">
            <a:solidFill>
              <a:srgbClr val="FF7F00"/>
            </a:solidFill>
            <a:prstDash val="solid"/>
            <a:miter/>
            <a:headEnd len="med" w="med" type="stealth"/>
            <a:tailEnd len="med" w="med" type="none"/>
          </a:ln>
        </p:spPr>
      </p:cxnSp>
      <p:sp>
        <p:nvSpPr>
          <p:cNvPr id="604" name="Shape 604"/>
          <p:cNvSpPr/>
          <p:nvPr/>
        </p:nvSpPr>
        <p:spPr>
          <a:xfrm>
            <a:off x="1422400" y="1905000"/>
            <a:ext cx="2870100" cy="1269899"/>
          </a:xfrm>
          <a:prstGeom prst="diamond">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00"/>
              </a:buClr>
              <a:buSzPct val="25000"/>
              <a:buFont typeface="Cabin"/>
              <a:buNone/>
            </a:pPr>
            <a:r>
              <a:rPr b="0" i="0" lang="en-US" sz="3600" u="none" cap="none" strike="noStrike">
                <a:solidFill>
                  <a:srgbClr val="FF0000"/>
                </a:solidFill>
                <a:latin typeface="Cabin"/>
                <a:ea typeface="Cabin"/>
                <a:cs typeface="Cabin"/>
                <a:sym typeface="Cabin"/>
              </a:rPr>
              <a:t>n &gt; 0 ?</a:t>
            </a:r>
          </a:p>
        </p:txBody>
      </p:sp>
      <p:cxnSp>
        <p:nvCxnSpPr>
          <p:cNvPr id="605" name="Shape 605"/>
          <p:cNvCxnSpPr/>
          <p:nvPr/>
        </p:nvCxnSpPr>
        <p:spPr>
          <a:xfrm flipH="1" rot="10800000">
            <a:off x="2836861" y="3174950"/>
            <a:ext cx="20699" cy="2317799"/>
          </a:xfrm>
          <a:prstGeom prst="straightConnector1">
            <a:avLst/>
          </a:prstGeom>
          <a:noFill/>
          <a:ln cap="rnd" cmpd="sng" w="76200">
            <a:solidFill>
              <a:srgbClr val="0000FF"/>
            </a:solidFill>
            <a:prstDash val="solid"/>
            <a:miter/>
            <a:headEnd len="med" w="med" type="none"/>
            <a:tailEnd len="med" w="med" type="stealth"/>
          </a:ln>
        </p:spPr>
      </p:cxnSp>
      <p:sp>
        <p:nvSpPr>
          <p:cNvPr id="606" name="Shape 606"/>
          <p:cNvSpPr txBox="1"/>
          <p:nvPr/>
        </p:nvSpPr>
        <p:spPr>
          <a:xfrm>
            <a:off x="3568700" y="4406900"/>
            <a:ext cx="2921099" cy="7493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n = n -1</a:t>
            </a:r>
          </a:p>
        </p:txBody>
      </p:sp>
      <p:cxnSp>
        <p:nvCxnSpPr>
          <p:cNvPr id="607" name="Shape 607"/>
          <p:cNvCxnSpPr/>
          <p:nvPr/>
        </p:nvCxnSpPr>
        <p:spPr>
          <a:xfrm rot="10800000">
            <a:off x="4279899" y="2533649"/>
            <a:ext cx="777875" cy="15875"/>
          </a:xfrm>
          <a:prstGeom prst="straightConnector1">
            <a:avLst/>
          </a:prstGeom>
          <a:noFill/>
          <a:ln cap="rnd" cmpd="sng" w="76200">
            <a:solidFill>
              <a:srgbClr val="0000FF"/>
            </a:solidFill>
            <a:prstDash val="solid"/>
            <a:miter/>
            <a:headEnd len="med" w="med" type="none"/>
            <a:tailEnd len="med" w="med" type="none"/>
          </a:ln>
        </p:spPr>
      </p:cxnSp>
      <p:cxnSp>
        <p:nvCxnSpPr>
          <p:cNvPr id="608" name="Shape 608"/>
          <p:cNvCxnSpPr/>
          <p:nvPr/>
        </p:nvCxnSpPr>
        <p:spPr>
          <a:xfrm flipH="1" rot="10800000">
            <a:off x="5024437" y="2533650"/>
            <a:ext cx="15875" cy="644524"/>
          </a:xfrm>
          <a:prstGeom prst="straightConnector1">
            <a:avLst/>
          </a:prstGeom>
          <a:noFill/>
          <a:ln cap="rnd" cmpd="sng" w="76200">
            <a:solidFill>
              <a:srgbClr val="0000FF"/>
            </a:solidFill>
            <a:prstDash val="solid"/>
            <a:miter/>
            <a:headEnd len="med" w="med" type="stealth"/>
            <a:tailEnd len="med" w="med" type="none"/>
          </a:ln>
        </p:spPr>
      </p:cxnSp>
      <p:cxnSp>
        <p:nvCxnSpPr>
          <p:cNvPr id="609" name="Shape 609"/>
          <p:cNvCxnSpPr/>
          <p:nvPr/>
        </p:nvCxnSpPr>
        <p:spPr>
          <a:xfrm flipH="1">
            <a:off x="5024436" y="3362325"/>
            <a:ext cx="1587" cy="2093912"/>
          </a:xfrm>
          <a:prstGeom prst="straightConnector1">
            <a:avLst/>
          </a:prstGeom>
          <a:noFill/>
          <a:ln cap="rnd" cmpd="sng" w="76200">
            <a:solidFill>
              <a:srgbClr val="0000FF"/>
            </a:solidFill>
            <a:prstDash val="solid"/>
            <a:miter/>
            <a:headEnd len="med" w="med" type="none"/>
            <a:tailEnd len="med" w="med" type="none"/>
          </a:ln>
        </p:spPr>
      </p:cxnSp>
      <p:cxnSp>
        <p:nvCxnSpPr>
          <p:cNvPr id="610" name="Shape 610"/>
          <p:cNvCxnSpPr/>
          <p:nvPr/>
        </p:nvCxnSpPr>
        <p:spPr>
          <a:xfrm>
            <a:off x="2852736" y="5459412"/>
            <a:ext cx="2187600" cy="14400"/>
          </a:xfrm>
          <a:prstGeom prst="straightConnector1">
            <a:avLst/>
          </a:prstGeom>
          <a:noFill/>
          <a:ln cap="rnd" cmpd="sng" w="76200">
            <a:solidFill>
              <a:srgbClr val="0000FF"/>
            </a:solidFill>
            <a:prstDash val="solid"/>
            <a:miter/>
            <a:headEnd len="med" w="med" type="none"/>
            <a:tailEnd len="med" w="med" type="none"/>
          </a:ln>
        </p:spPr>
      </p:cxnSp>
      <p:cxnSp>
        <p:nvCxnSpPr>
          <p:cNvPr id="611" name="Shape 611"/>
          <p:cNvCxnSpPr/>
          <p:nvPr/>
        </p:nvCxnSpPr>
        <p:spPr>
          <a:xfrm flipH="1">
            <a:off x="1066800" y="2549525"/>
            <a:ext cx="396874" cy="3174"/>
          </a:xfrm>
          <a:prstGeom prst="straightConnector1">
            <a:avLst/>
          </a:prstGeom>
          <a:noFill/>
          <a:ln cap="rnd" cmpd="sng" w="76200">
            <a:solidFill>
              <a:srgbClr val="0000FF"/>
            </a:solidFill>
            <a:prstDash val="solid"/>
            <a:miter/>
            <a:headEnd len="med" w="med" type="none"/>
            <a:tailEnd len="med" w="med" type="stealth"/>
          </a:ln>
        </p:spPr>
      </p:cxnSp>
      <p:cxnSp>
        <p:nvCxnSpPr>
          <p:cNvPr id="612" name="Shape 612"/>
          <p:cNvCxnSpPr/>
          <p:nvPr/>
        </p:nvCxnSpPr>
        <p:spPr>
          <a:xfrm flipH="1" rot="10800000">
            <a:off x="2840036" y="5937374"/>
            <a:ext cx="15899" cy="644400"/>
          </a:xfrm>
          <a:prstGeom prst="straightConnector1">
            <a:avLst/>
          </a:prstGeom>
          <a:noFill/>
          <a:ln cap="rnd" cmpd="sng" w="76200">
            <a:solidFill>
              <a:srgbClr val="0000FF"/>
            </a:solidFill>
            <a:prstDash val="solid"/>
            <a:miter/>
            <a:headEnd len="med" w="med" type="stealth"/>
            <a:tailEnd len="med" w="med" type="none"/>
          </a:ln>
        </p:spPr>
      </p:cxnSp>
      <p:cxnSp>
        <p:nvCxnSpPr>
          <p:cNvPr id="613" name="Shape 613"/>
          <p:cNvCxnSpPr/>
          <p:nvPr/>
        </p:nvCxnSpPr>
        <p:spPr>
          <a:xfrm rot="10800000">
            <a:off x="1063625" y="2520950"/>
            <a:ext cx="36512" cy="3433761"/>
          </a:xfrm>
          <a:prstGeom prst="straightConnector1">
            <a:avLst/>
          </a:prstGeom>
          <a:noFill/>
          <a:ln cap="rnd" cmpd="sng" w="76200">
            <a:solidFill>
              <a:srgbClr val="0000FF"/>
            </a:solidFill>
            <a:prstDash val="solid"/>
            <a:miter/>
            <a:headEnd len="med" w="med" type="stealth"/>
            <a:tailEnd len="med" w="med" type="none"/>
          </a:ln>
        </p:spPr>
      </p:cxnSp>
      <p:cxnSp>
        <p:nvCxnSpPr>
          <p:cNvPr id="614" name="Shape 614"/>
          <p:cNvCxnSpPr/>
          <p:nvPr/>
        </p:nvCxnSpPr>
        <p:spPr>
          <a:xfrm>
            <a:off x="1084262" y="5954712"/>
            <a:ext cx="1752600" cy="0"/>
          </a:xfrm>
          <a:prstGeom prst="straightConnector1">
            <a:avLst/>
          </a:prstGeom>
          <a:noFill/>
          <a:ln cap="rnd" cmpd="sng" w="76200">
            <a:solidFill>
              <a:srgbClr val="0000FF"/>
            </a:solidFill>
            <a:prstDash val="solid"/>
            <a:miter/>
            <a:headEnd len="med" w="med" type="none"/>
            <a:tailEnd len="med" w="med" type="none"/>
          </a:ln>
        </p:spPr>
      </p:cxnSp>
      <p:cxnSp>
        <p:nvCxnSpPr>
          <p:cNvPr id="615" name="Shape 615"/>
          <p:cNvCxnSpPr/>
          <p:nvPr/>
        </p:nvCxnSpPr>
        <p:spPr>
          <a:xfrm rot="10800000">
            <a:off x="10490199" y="5943600"/>
            <a:ext cx="2589212" cy="215899"/>
          </a:xfrm>
          <a:prstGeom prst="straightConnector1">
            <a:avLst/>
          </a:prstGeom>
          <a:noFill/>
          <a:ln cap="rnd" cmpd="sng" w="50800">
            <a:solidFill>
              <a:srgbClr val="FF7F00"/>
            </a:solidFill>
            <a:prstDash val="solid"/>
            <a:miter/>
            <a:headEnd len="med" w="med" type="stealth"/>
            <a:tailEnd len="med" w="med" type="none"/>
          </a:ln>
        </p:spPr>
      </p:cxnSp>
      <p:sp>
        <p:nvSpPr>
          <p:cNvPr id="616" name="Shape 616"/>
          <p:cNvSpPr txBox="1"/>
          <p:nvPr/>
        </p:nvSpPr>
        <p:spPr>
          <a:xfrm>
            <a:off x="5057775" y="7048500"/>
            <a:ext cx="10585500" cy="16638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循环</a:t>
            </a:r>
            <a:r>
              <a:rPr b="0" i="0" lang="en-US" sz="3600" u="none" cap="none" strike="noStrike">
                <a:solidFill>
                  <a:schemeClr val="lt1"/>
                </a:solidFill>
                <a:latin typeface="Cabin"/>
                <a:ea typeface="Cabin"/>
                <a:cs typeface="Cabin"/>
                <a:sym typeface="Cabin"/>
              </a:rPr>
              <a:t>(</a:t>
            </a:r>
            <a:r>
              <a:rPr lang="en-US" sz="3600">
                <a:solidFill>
                  <a:schemeClr val="lt1"/>
                </a:solidFill>
                <a:latin typeface="Cabin"/>
                <a:ea typeface="Cabin"/>
                <a:cs typeface="Cabin"/>
                <a:sym typeface="Cabin"/>
              </a:rPr>
              <a:t>重复步骤</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使用</a:t>
            </a:r>
            <a:r>
              <a:rPr lang="en-US" sz="3600">
                <a:solidFill>
                  <a:srgbClr val="FF0000"/>
                </a:solidFill>
                <a:latin typeface="Cabin"/>
                <a:ea typeface="Cabin"/>
                <a:cs typeface="Cabin"/>
                <a:sym typeface="Cabin"/>
              </a:rPr>
              <a:t>循环变量</a:t>
            </a:r>
            <a:r>
              <a:rPr lang="en-US" sz="3600">
                <a:solidFill>
                  <a:schemeClr val="lt1"/>
                </a:solidFill>
                <a:latin typeface="Cabin"/>
                <a:ea typeface="Cabin"/>
                <a:cs typeface="Cabin"/>
                <a:sym typeface="Cabin"/>
              </a:rPr>
              <a:t>来控制循环</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通常</a:t>
            </a:r>
            <a:r>
              <a:rPr b="0" i="0" lang="en-US" sz="3600" u="none" cap="none" strike="noStrike">
                <a:solidFill>
                  <a:schemeClr val="lt1"/>
                </a:solidFill>
                <a:latin typeface="Cabin"/>
                <a:ea typeface="Cabin"/>
                <a:cs typeface="Cabin"/>
                <a:sym typeface="Cabin"/>
              </a:rPr>
              <a:t> </a:t>
            </a:r>
            <a:r>
              <a:rPr lang="en-US" sz="3600">
                <a:solidFill>
                  <a:srgbClr val="FF0000"/>
                </a:solidFill>
                <a:latin typeface="Cabin"/>
                <a:ea typeface="Cabin"/>
                <a:cs typeface="Cabin"/>
                <a:sym typeface="Cabin"/>
              </a:rPr>
              <a:t>循环变量</a:t>
            </a:r>
            <a:r>
              <a:rPr b="0" i="0" lang="en-US" sz="3600" u="none" cap="none" strike="noStrike">
                <a:solidFill>
                  <a:schemeClr val="lt1"/>
                </a:solidFill>
                <a:latin typeface="Cabin"/>
                <a:ea typeface="Cabin"/>
                <a:cs typeface="Cabin"/>
                <a:sym typeface="Cabin"/>
              </a:rPr>
              <a:t> </a:t>
            </a:r>
            <a:r>
              <a:rPr lang="en-US" sz="3600">
                <a:solidFill>
                  <a:schemeClr val="lt1"/>
                </a:solidFill>
                <a:latin typeface="Cabin"/>
                <a:ea typeface="Cabin"/>
                <a:cs typeface="Cabin"/>
                <a:sym typeface="Cabin"/>
              </a:rPr>
              <a:t>就是数字序列。</a:t>
            </a:r>
          </a:p>
        </p:txBody>
      </p:sp>
      <p:sp>
        <p:nvSpPr>
          <p:cNvPr id="617" name="Shape 617"/>
          <p:cNvSpPr txBox="1"/>
          <p:nvPr/>
        </p:nvSpPr>
        <p:spPr>
          <a:xfrm>
            <a:off x="542925" y="1790700"/>
            <a:ext cx="723900" cy="6222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否</a:t>
            </a:r>
          </a:p>
        </p:txBody>
      </p:sp>
      <p:sp>
        <p:nvSpPr>
          <p:cNvPr id="618" name="Shape 618"/>
          <p:cNvSpPr txBox="1"/>
          <p:nvPr/>
        </p:nvSpPr>
        <p:spPr>
          <a:xfrm>
            <a:off x="1397000" y="6553200"/>
            <a:ext cx="2921099" cy="7493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500">
                <a:solidFill>
                  <a:schemeClr val="lt1"/>
                </a:solidFill>
                <a:latin typeface="Cabin"/>
                <a:ea typeface="Cabin"/>
                <a:cs typeface="Cabin"/>
                <a:sym typeface="Cabin"/>
              </a:rPr>
              <a:t>打印</a:t>
            </a:r>
            <a:r>
              <a:rPr b="0" i="0" lang="en-US" sz="3500" u="none" cap="none" strike="noStrike">
                <a:solidFill>
                  <a:schemeClr val="lt1"/>
                </a:solidFill>
                <a:latin typeface="Cabin"/>
                <a:ea typeface="Cabin"/>
                <a:cs typeface="Cabin"/>
                <a:sym typeface="Cabin"/>
              </a:rPr>
              <a:t>'Blastoff'</a:t>
            </a:r>
          </a:p>
        </p:txBody>
      </p:sp>
      <p:sp>
        <p:nvSpPr>
          <p:cNvPr id="619" name="Shape 619"/>
          <p:cNvSpPr txBox="1"/>
          <p:nvPr/>
        </p:nvSpPr>
        <p:spPr>
          <a:xfrm>
            <a:off x="314325" y="8204200"/>
            <a:ext cx="1993800" cy="62219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FF"/>
              </a:buClr>
              <a:buSzPct val="25000"/>
              <a:buFont typeface="Cabin"/>
              <a:buNone/>
            </a:pPr>
            <a:r>
              <a:rPr lang="en-US" sz="3600">
                <a:solidFill>
                  <a:srgbClr val="00FFFF"/>
                </a:solidFill>
                <a:latin typeface="Cabin"/>
                <a:ea typeface="Cabin"/>
                <a:cs typeface="Cabin"/>
                <a:sym typeface="Cabin"/>
              </a:rPr>
              <a:t>第</a:t>
            </a:r>
            <a:r>
              <a:rPr b="0" i="0" lang="en-US" sz="3600" u="none" cap="none" strike="noStrike">
                <a:solidFill>
                  <a:srgbClr val="00FFFF"/>
                </a:solidFill>
                <a:latin typeface="Cabin"/>
                <a:ea typeface="Cabin"/>
                <a:cs typeface="Cabin"/>
                <a:sym typeface="Cabin"/>
              </a:rPr>
              <a:t>5</a:t>
            </a:r>
            <a:r>
              <a:rPr lang="en-US" sz="3600">
                <a:solidFill>
                  <a:srgbClr val="00FFFF"/>
                </a:solidFill>
                <a:latin typeface="Cabin"/>
                <a:ea typeface="Cabin"/>
                <a:cs typeface="Cabin"/>
                <a:sym typeface="Cabin"/>
              </a:rPr>
              <a:t>章</a:t>
            </a:r>
          </a:p>
        </p:txBody>
      </p:sp>
      <p:sp>
        <p:nvSpPr>
          <p:cNvPr id="620" name="Shape 620"/>
          <p:cNvSpPr txBox="1"/>
          <p:nvPr/>
        </p:nvSpPr>
        <p:spPr>
          <a:xfrm>
            <a:off x="4659312" y="1790700"/>
            <a:ext cx="725486" cy="622299"/>
          </a:xfrm>
          <a:prstGeom prst="rect">
            <a:avLst/>
          </a:prstGeom>
          <a:no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600">
                <a:solidFill>
                  <a:schemeClr val="lt1"/>
                </a:solidFill>
                <a:latin typeface="Cabin"/>
                <a:ea typeface="Cabin"/>
                <a:cs typeface="Cabin"/>
                <a:sym typeface="Cabin"/>
              </a:rPr>
              <a:t>是</a:t>
            </a:r>
          </a:p>
        </p:txBody>
      </p:sp>
      <p:sp>
        <p:nvSpPr>
          <p:cNvPr id="621" name="Shape 621"/>
          <p:cNvSpPr txBox="1"/>
          <p:nvPr/>
        </p:nvSpPr>
        <p:spPr>
          <a:xfrm>
            <a:off x="1397000" y="609600"/>
            <a:ext cx="2921099" cy="7493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i="0" lang="en-US" sz="3500" u="none" cap="none" strike="noStrike">
                <a:solidFill>
                  <a:schemeClr val="lt1"/>
                </a:solidFill>
                <a:latin typeface="Cabin"/>
                <a:ea typeface="Cabin"/>
                <a:cs typeface="Cabin"/>
                <a:sym typeface="Cabin"/>
              </a:rPr>
              <a:t>n = 5</a:t>
            </a:r>
          </a:p>
        </p:txBody>
      </p:sp>
      <p:sp>
        <p:nvSpPr>
          <p:cNvPr id="622" name="Shape 622"/>
          <p:cNvSpPr txBox="1"/>
          <p:nvPr/>
        </p:nvSpPr>
        <p:spPr>
          <a:xfrm>
            <a:off x="3581400" y="3187700"/>
            <a:ext cx="2921099" cy="749399"/>
          </a:xfrm>
          <a:prstGeom prst="rect">
            <a:avLst/>
          </a:prstGeom>
          <a:solidFill>
            <a:srgbClr val="0000FF"/>
          </a:solidFill>
          <a:ln cap="flat" cmpd="sng" w="9525">
            <a:solidFill>
              <a:srgbClr val="0000FF"/>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500">
                <a:solidFill>
                  <a:schemeClr val="lt1"/>
                </a:solidFill>
                <a:latin typeface="Cabin"/>
                <a:ea typeface="Cabin"/>
                <a:cs typeface="Cabin"/>
                <a:sym typeface="Cabin"/>
              </a:rPr>
              <a:t>打印</a:t>
            </a:r>
            <a:r>
              <a:rPr b="0" i="0" lang="en-US" sz="3500" u="none" cap="none" strike="noStrike">
                <a:solidFill>
                  <a:srgbClr val="FF0000"/>
                </a:solidFill>
                <a:latin typeface="Cabin"/>
                <a:ea typeface="Cabin"/>
                <a:cs typeface="Cabin"/>
                <a:sym typeface="Cabin"/>
              </a:rPr>
              <a:t>n</a:t>
            </a:r>
          </a:p>
        </p:txBody>
      </p:sp>
      <p:cxnSp>
        <p:nvCxnSpPr>
          <p:cNvPr id="623" name="Shape 623"/>
          <p:cNvCxnSpPr/>
          <p:nvPr/>
        </p:nvCxnSpPr>
        <p:spPr>
          <a:xfrm rot="10800000">
            <a:off x="9885399" y="4829087"/>
            <a:ext cx="3043200" cy="722399"/>
          </a:xfrm>
          <a:prstGeom prst="straightConnector1">
            <a:avLst/>
          </a:prstGeom>
          <a:noFill/>
          <a:ln cap="rnd" cmpd="sng" w="50800">
            <a:solidFill>
              <a:srgbClr val="FF7F00"/>
            </a:solidFill>
            <a:prstDash val="solid"/>
            <a:miter/>
            <a:headEnd len="med" w="med" type="stealth"/>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nvSpPr>
        <p:spPr>
          <a:xfrm>
            <a:off x="998325" y="139650"/>
            <a:ext cx="9221999" cy="886470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name = raw_input('Enter file:')</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handle = open(name, 'r')</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text = handle.read()</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words = text.split()</a:t>
            </a:r>
          </a:p>
          <a:p>
            <a:pPr indent="0" lvl="0" marL="0" marR="0" rtl="0" algn="ctr">
              <a:lnSpc>
                <a:spcPct val="100000"/>
              </a:lnSpc>
              <a:spcBef>
                <a:spcPts val="0"/>
              </a:spcBef>
              <a:spcAft>
                <a:spcPts val="0"/>
              </a:spcAft>
              <a:buNone/>
            </a:pPr>
            <a:r>
              <a:t/>
            </a:r>
            <a:endParaRPr b="0" i="0" sz="28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counts = dict()</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00FF00"/>
                </a:solidFill>
                <a:latin typeface="Courier New"/>
                <a:ea typeface="Courier New"/>
                <a:cs typeface="Courier New"/>
                <a:sym typeface="Courier New"/>
              </a:rPr>
              <a:t>for word in words:</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00FF00"/>
                </a:solidFill>
                <a:latin typeface="Courier New"/>
                <a:ea typeface="Courier New"/>
                <a:cs typeface="Courier New"/>
                <a:sym typeface="Courier New"/>
              </a:rPr>
              <a:t>   counts[word] = counts.get(word,0) + 1</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bigcount = None</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bigword = None</a:t>
            </a:r>
          </a:p>
          <a:p>
            <a:pPr indent="0" lvl="0" marL="0" marR="0" rtl="0" algn="ctr">
              <a:lnSpc>
                <a:spcPct val="100000"/>
              </a:lnSpc>
              <a:spcBef>
                <a:spcPts val="0"/>
              </a:spcBef>
              <a:spcAft>
                <a:spcPts val="0"/>
              </a:spcAft>
              <a:buNone/>
            </a:pPr>
            <a:r>
              <a:t/>
            </a:r>
            <a:endParaRPr b="0" i="0" sz="2800" u="none" cap="none" strike="noStrike">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00FF00"/>
                </a:solidFill>
                <a:latin typeface="Courier New"/>
                <a:ea typeface="Courier New"/>
                <a:cs typeface="Courier New"/>
                <a:sym typeface="Courier New"/>
              </a:rPr>
              <a:t>for word,count in counts.items():</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00FF"/>
                </a:solidFill>
                <a:latin typeface="Courier New"/>
                <a:ea typeface="Courier New"/>
                <a:cs typeface="Courier New"/>
                <a:sym typeface="Courier New"/>
              </a:rPr>
              <a:t>    if bigcount is None or count &gt; bigcount:</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00FF"/>
                </a:solidFill>
                <a:latin typeface="Courier New"/>
                <a:ea typeface="Courier New"/>
                <a:cs typeface="Courier New"/>
                <a:sym typeface="Courier New"/>
              </a:rPr>
              <a:t>        bigword = word</a:t>
            </a: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00FF"/>
                </a:solidFill>
                <a:latin typeface="Courier New"/>
                <a:ea typeface="Courier New"/>
                <a:cs typeface="Courier New"/>
                <a:sym typeface="Courier New"/>
              </a:rPr>
              <a:t>        bigcount = count</a:t>
            </a:r>
          </a:p>
          <a:p>
            <a:pPr indent="0" lvl="0" marL="0" marR="0" rtl="0" algn="l">
              <a:lnSpc>
                <a:spcPct val="100000"/>
              </a:lnSpc>
              <a:spcBef>
                <a:spcPts val="0"/>
              </a:spcBef>
              <a:spcAft>
                <a:spcPts val="0"/>
              </a:spcAft>
              <a:buClr>
                <a:srgbClr val="00FF00"/>
              </a:buClr>
              <a:buFont typeface="Cabin"/>
              <a:buNone/>
            </a:pPr>
            <a:r>
              <a:t/>
            </a:r>
            <a:endParaRPr sz="2800">
              <a:solidFill>
                <a:srgbClr val="00FF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FF00"/>
              </a:buClr>
              <a:buSzPct val="25000"/>
              <a:buFont typeface="Cabin"/>
              <a:buNone/>
            </a:pPr>
            <a:r>
              <a:rPr b="0" i="0" lang="en-US" sz="2800" u="none" cap="none" strike="noStrike">
                <a:solidFill>
                  <a:srgbClr val="FFFF00"/>
                </a:solidFill>
                <a:latin typeface="Courier New"/>
                <a:ea typeface="Courier New"/>
                <a:cs typeface="Courier New"/>
                <a:sym typeface="Courier New"/>
              </a:rPr>
              <a:t>print bigword, bigcount</a:t>
            </a:r>
          </a:p>
        </p:txBody>
      </p:sp>
      <p:sp>
        <p:nvSpPr>
          <p:cNvPr id="629" name="Shape 629"/>
          <p:cNvSpPr txBox="1"/>
          <p:nvPr/>
        </p:nvSpPr>
        <p:spPr>
          <a:xfrm>
            <a:off x="12082000" y="615550"/>
            <a:ext cx="2550299" cy="2736599"/>
          </a:xfrm>
          <a:prstGeom prst="rect">
            <a:avLst/>
          </a:prstGeom>
          <a:noFill/>
          <a:ln>
            <a:noFill/>
          </a:ln>
        </p:spPr>
        <p:txBody>
          <a:bodyPr anchorCtr="0" anchor="ctr" bIns="0" lIns="0" rIns="0" tIns="0">
            <a:noAutofit/>
          </a:bodyPr>
          <a:lstStyle/>
          <a:p>
            <a:pPr indent="0" lvl="0" marL="0" marR="0" rtl="0" algn="ctr">
              <a:lnSpc>
                <a:spcPct val="150000"/>
              </a:lnSpc>
              <a:spcBef>
                <a:spcPts val="0"/>
              </a:spcBef>
              <a:spcAft>
                <a:spcPts val="0"/>
              </a:spcAft>
              <a:buClr>
                <a:schemeClr val="lt1"/>
              </a:buClr>
              <a:buSzPct val="25000"/>
              <a:buFont typeface="Cabin"/>
              <a:buNone/>
            </a:pPr>
            <a:r>
              <a:rPr lang="en-US" sz="3000">
                <a:solidFill>
                  <a:srgbClr val="FFFF00"/>
                </a:solidFill>
                <a:latin typeface="Cabin"/>
                <a:ea typeface="Cabin"/>
                <a:cs typeface="Cabin"/>
                <a:sym typeface="Cabin"/>
              </a:rPr>
              <a:t>顺序</a:t>
            </a:r>
          </a:p>
          <a:p>
            <a:pPr indent="0" lvl="0" marL="0" marR="0" rtl="0" algn="ctr">
              <a:lnSpc>
                <a:spcPct val="150000"/>
              </a:lnSpc>
              <a:spcBef>
                <a:spcPts val="0"/>
              </a:spcBef>
              <a:spcAft>
                <a:spcPts val="0"/>
              </a:spcAft>
              <a:buClr>
                <a:srgbClr val="FF00FF"/>
              </a:buClr>
              <a:buSzPct val="25000"/>
              <a:buFont typeface="Cabin"/>
              <a:buNone/>
            </a:pPr>
            <a:r>
              <a:rPr lang="en-US" sz="3000">
                <a:solidFill>
                  <a:srgbClr val="00FF00"/>
                </a:solidFill>
                <a:latin typeface="Cabin"/>
                <a:ea typeface="Cabin"/>
                <a:cs typeface="Cabin"/>
                <a:sym typeface="Cabin"/>
              </a:rPr>
              <a:t>重复</a:t>
            </a:r>
          </a:p>
          <a:p>
            <a:pPr indent="0" lvl="0" marL="0" marR="0" rtl="0" algn="ctr">
              <a:lnSpc>
                <a:spcPct val="150000"/>
              </a:lnSpc>
              <a:spcBef>
                <a:spcPts val="0"/>
              </a:spcBef>
              <a:spcAft>
                <a:spcPts val="0"/>
              </a:spcAft>
              <a:buClr>
                <a:srgbClr val="FF00FF"/>
              </a:buClr>
              <a:buSzPct val="25000"/>
              <a:buFont typeface="Cabin"/>
              <a:buNone/>
            </a:pPr>
            <a:r>
              <a:rPr lang="en-US" sz="3000">
                <a:solidFill>
                  <a:srgbClr val="FF00FF"/>
                </a:solidFill>
                <a:latin typeface="Cabin"/>
                <a:ea typeface="Cabin"/>
                <a:cs typeface="Cabin"/>
                <a:sym typeface="Cabin"/>
              </a:rPr>
              <a:t>条件</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小结</a:t>
            </a:r>
          </a:p>
        </p:txBody>
      </p:sp>
      <p:sp>
        <p:nvSpPr>
          <p:cNvPr id="635" name="Shape 635"/>
          <p:cNvSpPr txBox="1"/>
          <p:nvPr>
            <p:ph idx="1" type="body"/>
          </p:nvPr>
        </p:nvSpPr>
        <p:spPr>
          <a:xfrm>
            <a:off x="1155700" y="2603500"/>
            <a:ext cx="13932000" cy="5257799"/>
          </a:xfrm>
          <a:prstGeom prst="rect">
            <a:avLst/>
          </a:prstGeom>
          <a:noFill/>
          <a:ln>
            <a:noFill/>
          </a:ln>
        </p:spPr>
        <p:txBody>
          <a:bodyPr anchorCtr="0" anchor="ctr" bIns="38100" lIns="38100" rIns="38100" tIns="38100">
            <a:noAutofit/>
          </a:bodyPr>
          <a:lstStyle/>
          <a:p>
            <a:pPr indent="-533400" lvl="0" marL="749300" marR="0" rtl="0" algn="l">
              <a:lnSpc>
                <a:spcPct val="100000"/>
              </a:lnSpc>
              <a:spcBef>
                <a:spcPts val="0"/>
              </a:spcBef>
              <a:spcAft>
                <a:spcPts val="0"/>
              </a:spcAft>
              <a:buClr>
                <a:schemeClr val="lt1"/>
              </a:buClr>
              <a:buSzPct val="171000"/>
              <a:buFont typeface="Cabin"/>
              <a:buChar char="•"/>
            </a:pPr>
            <a:r>
              <a:rPr lang="en-US" sz="3600">
                <a:solidFill>
                  <a:schemeClr val="lt1"/>
                </a:solidFill>
                <a:latin typeface="Cabin"/>
                <a:ea typeface="Cabin"/>
                <a:cs typeface="Cabin"/>
                <a:sym typeface="Cabin"/>
              </a:rPr>
              <a:t>这是对第1章的快速回顾</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chemeClr val="lt1"/>
                </a:solidFill>
                <a:latin typeface="Cabin"/>
                <a:ea typeface="Cabin"/>
                <a:cs typeface="Cabin"/>
                <a:sym typeface="Cabin"/>
              </a:rPr>
              <a:t>在接下来的课程中，我们将会再次看到这些概念</a:t>
            </a:r>
          </a:p>
          <a:p>
            <a:pPr indent="-533400" lvl="0" marL="749300" marR="0" rtl="0" algn="l">
              <a:lnSpc>
                <a:spcPct val="100000"/>
              </a:lnSpc>
              <a:spcBef>
                <a:spcPts val="3500"/>
              </a:spcBef>
              <a:spcAft>
                <a:spcPts val="0"/>
              </a:spcAft>
              <a:buClr>
                <a:schemeClr val="lt1"/>
              </a:buClr>
              <a:buSzPct val="171000"/>
              <a:buFont typeface="Cabin"/>
              <a:buChar char="•"/>
            </a:pPr>
            <a:r>
              <a:rPr lang="en-US" sz="3600">
                <a:solidFill>
                  <a:schemeClr val="lt1"/>
                </a:solidFill>
                <a:latin typeface="Cabin"/>
                <a:ea typeface="Cabin"/>
                <a:cs typeface="Cabin"/>
                <a:sym typeface="Cabin"/>
              </a:rPr>
              <a:t>着眼大处</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type="title"/>
          </p:nvPr>
        </p:nvSpPr>
        <p:spPr>
          <a:xfrm>
            <a:off x="1155700" y="241300"/>
            <a:ext cx="13932000" cy="811500"/>
          </a:xfrm>
          <a:prstGeom prst="rect">
            <a:avLst/>
          </a:prstGeom>
        </p:spPr>
        <p:txBody>
          <a:bodyPr anchorCtr="0" anchor="ctr" bIns="91425" lIns="91425" rIns="91425" tIns="91425">
            <a:noAutofit/>
          </a:bodyPr>
          <a:lstStyle/>
          <a:p>
            <a:pPr lvl="0">
              <a:spcBef>
                <a:spcPts val="0"/>
              </a:spcBef>
              <a:buNone/>
            </a:pPr>
            <a:r>
              <a:rPr lang="en-US" sz="3600">
                <a:solidFill>
                  <a:srgbClr val="00FF00"/>
                </a:solidFill>
              </a:rPr>
              <a:t>Acknowledgements / Contributions</a:t>
            </a:r>
          </a:p>
        </p:txBody>
      </p:sp>
      <p:sp>
        <p:nvSpPr>
          <p:cNvPr id="641" name="Shape 641"/>
          <p:cNvSpPr txBox="1"/>
          <p:nvPr/>
        </p:nvSpPr>
        <p:spPr>
          <a:xfrm>
            <a:off x="1206100" y="1381725"/>
            <a:ext cx="6797699" cy="7082699"/>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These slides are Copyright 2010-  Charles R. Severance (</a:t>
            </a:r>
            <a:r>
              <a:rPr lang="en-US" sz="1800" u="sng">
                <a:solidFill>
                  <a:schemeClr val="hlink"/>
                </a:solidFill>
                <a:hlinkClick r:id="rId3"/>
              </a:rPr>
              <a:t>www.dr-chuck.com</a:t>
            </a:r>
            <a:r>
              <a:rPr lang="en-US" sz="1800">
                <a:solidFill>
                  <a:srgbClr val="FFFFFF"/>
                </a:solidFill>
              </a:rPr>
              <a:t>) of the University of Michigan School of Information and </a:t>
            </a:r>
            <a:r>
              <a:rPr lang="en-US" sz="1800" u="sng">
                <a:solidFill>
                  <a:schemeClr val="hlink"/>
                </a:solidFill>
                <a:hlinkClick r:id="rId4"/>
              </a:rPr>
              <a:t>open.umich.edu</a:t>
            </a:r>
            <a:r>
              <a:rPr lang="en-US" sz="1800">
                <a:solidFill>
                  <a:srgbClr val="FFFFFF"/>
                </a:solidFil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lvl="0" rtl="0">
              <a:spcBef>
                <a:spcPts val="0"/>
              </a:spcBef>
              <a:buNone/>
            </a:pPr>
            <a:r>
              <a:t/>
            </a:r>
            <a:endParaRPr sz="1800">
              <a:solidFill>
                <a:srgbClr val="FFFFFF"/>
              </a:solidFill>
            </a:endParaRPr>
          </a:p>
          <a:p>
            <a:pPr lvl="0" rtl="0">
              <a:spcBef>
                <a:spcPts val="0"/>
              </a:spcBef>
              <a:buNone/>
            </a:pPr>
            <a:r>
              <a:rPr lang="en-US" sz="1800">
                <a:solidFill>
                  <a:srgbClr val="FFFFFF"/>
                </a:solidFill>
              </a:rPr>
              <a:t>Initial Development: Charles Severance, University of Michigan School of Information</a:t>
            </a:r>
          </a:p>
          <a:p>
            <a:pPr lvl="0" rtl="0">
              <a:spcBef>
                <a:spcPts val="0"/>
              </a:spcBef>
              <a:buNone/>
            </a:pPr>
            <a:r>
              <a:t/>
            </a:r>
            <a:endParaRPr sz="1800">
              <a:solidFill>
                <a:srgbClr val="FFFFFF"/>
              </a:solidFill>
            </a:endParaRPr>
          </a:p>
          <a:p>
            <a:pPr lvl="0" rtl="0">
              <a:spcBef>
                <a:spcPts val="0"/>
              </a:spcBef>
              <a:buClr>
                <a:schemeClr val="dk2"/>
              </a:buClr>
              <a:buSzPct val="61111"/>
              <a:buFont typeface="Arial"/>
              <a:buNone/>
            </a:pPr>
            <a:r>
              <a:rPr lang="en-US" sz="1800">
                <a:solidFill>
                  <a:schemeClr val="lt1"/>
                </a:solidFill>
              </a:rPr>
              <a:t>… Insert new Contributors and Translations here</a:t>
            </a:r>
          </a:p>
          <a:p>
            <a:pPr lvl="0">
              <a:spcBef>
                <a:spcPts val="0"/>
              </a:spcBef>
              <a:buNone/>
            </a:pPr>
            <a:r>
              <a:t/>
            </a:r>
            <a:endParaRPr sz="1800">
              <a:solidFill>
                <a:srgbClr val="FFFFFF"/>
              </a:solidFill>
            </a:endParaRPr>
          </a:p>
        </p:txBody>
      </p:sp>
      <p:pic>
        <p:nvPicPr>
          <p:cNvPr id="642" name="Shape 642"/>
          <p:cNvPicPr preferRelativeResize="0"/>
          <p:nvPr/>
        </p:nvPicPr>
        <p:blipFill rotWithShape="1">
          <a:blip r:embed="rId5">
            <a:alphaModFix/>
          </a:blip>
          <a:srcRect b="0" l="0" r="0" t="0"/>
          <a:stretch/>
        </p:blipFill>
        <p:spPr>
          <a:xfrm>
            <a:off x="437900" y="134650"/>
            <a:ext cx="1024800" cy="1024800"/>
          </a:xfrm>
          <a:prstGeom prst="rect">
            <a:avLst/>
          </a:prstGeom>
          <a:noFill/>
          <a:ln>
            <a:noFill/>
          </a:ln>
        </p:spPr>
      </p:pic>
      <p:pic>
        <p:nvPicPr>
          <p:cNvPr id="643" name="Shape 643"/>
          <p:cNvPicPr preferRelativeResize="0"/>
          <p:nvPr/>
        </p:nvPicPr>
        <p:blipFill rotWithShape="1">
          <a:blip r:embed="rId6">
            <a:alphaModFix/>
          </a:blip>
          <a:srcRect b="0" l="0" r="0" t="0"/>
          <a:stretch/>
        </p:blipFill>
        <p:spPr>
          <a:xfrm>
            <a:off x="13897687" y="312850"/>
            <a:ext cx="1968599" cy="668400"/>
          </a:xfrm>
          <a:prstGeom prst="rect">
            <a:avLst/>
          </a:prstGeom>
          <a:noFill/>
          <a:ln>
            <a:noFill/>
          </a:ln>
        </p:spPr>
      </p:pic>
      <p:sp>
        <p:nvSpPr>
          <p:cNvPr id="644" name="Shape 644"/>
          <p:cNvSpPr txBox="1"/>
          <p:nvPr/>
        </p:nvSpPr>
        <p:spPr>
          <a:xfrm>
            <a:off x="8704400" y="1512200"/>
            <a:ext cx="6797699" cy="7082699"/>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cxnSp>
        <p:nvCxnSpPr>
          <p:cNvPr id="260" name="Shape 260"/>
          <p:cNvCxnSpPr/>
          <p:nvPr/>
        </p:nvCxnSpPr>
        <p:spPr>
          <a:xfrm flipH="1" rot="10800000">
            <a:off x="4168775" y="4079874"/>
            <a:ext cx="1254125" cy="1517650"/>
          </a:xfrm>
          <a:prstGeom prst="straightConnector1">
            <a:avLst/>
          </a:prstGeom>
          <a:noFill/>
          <a:ln cap="rnd" cmpd="sng" w="215900">
            <a:solidFill>
              <a:srgbClr val="2E2F30"/>
            </a:solidFill>
            <a:prstDash val="solid"/>
            <a:miter/>
            <a:headEnd len="med" w="med" type="none"/>
            <a:tailEnd len="med" w="med" type="none"/>
          </a:ln>
        </p:spPr>
      </p:cxnSp>
      <p:cxnSp>
        <p:nvCxnSpPr>
          <p:cNvPr id="261" name="Shape 261"/>
          <p:cNvCxnSpPr/>
          <p:nvPr/>
        </p:nvCxnSpPr>
        <p:spPr>
          <a:xfrm flipH="1" rot="10800000">
            <a:off x="7369175" y="4213225"/>
            <a:ext cx="80961" cy="1214437"/>
          </a:xfrm>
          <a:prstGeom prst="straightConnector1">
            <a:avLst/>
          </a:prstGeom>
          <a:noFill/>
          <a:ln cap="rnd" cmpd="sng" w="215900">
            <a:solidFill>
              <a:srgbClr val="2E2F30"/>
            </a:solidFill>
            <a:prstDash val="solid"/>
            <a:miter/>
            <a:headEnd len="med" w="med" type="none"/>
            <a:tailEnd len="med" w="med" type="none"/>
          </a:ln>
        </p:spPr>
      </p:cxnSp>
      <p:cxnSp>
        <p:nvCxnSpPr>
          <p:cNvPr id="262" name="Shape 262"/>
          <p:cNvCxnSpPr/>
          <p:nvPr/>
        </p:nvCxnSpPr>
        <p:spPr>
          <a:xfrm rot="10800000">
            <a:off x="8783636" y="4189412"/>
            <a:ext cx="2771774" cy="930275"/>
          </a:xfrm>
          <a:prstGeom prst="straightConnector1">
            <a:avLst/>
          </a:prstGeom>
          <a:noFill/>
          <a:ln cap="rnd" cmpd="sng" w="215900">
            <a:solidFill>
              <a:srgbClr val="2E2F30"/>
            </a:solidFill>
            <a:prstDash val="solid"/>
            <a:miter/>
            <a:headEnd len="med" w="med" type="none"/>
            <a:tailEnd len="med" w="med" type="none"/>
          </a:ln>
        </p:spPr>
      </p:cxnSp>
      <p:pic>
        <p:nvPicPr>
          <p:cNvPr id="263" name="Shape 263"/>
          <p:cNvPicPr preferRelativeResize="0"/>
          <p:nvPr/>
        </p:nvPicPr>
        <p:blipFill rotWithShape="1">
          <a:blip r:embed="rId3">
            <a:alphaModFix/>
          </a:blip>
          <a:srcRect b="0" l="0" r="0" t="0"/>
          <a:stretch/>
        </p:blipFill>
        <p:spPr>
          <a:xfrm>
            <a:off x="9067800" y="546100"/>
            <a:ext cx="1187449" cy="1689100"/>
          </a:xfrm>
          <a:prstGeom prst="rect">
            <a:avLst/>
          </a:prstGeom>
          <a:noFill/>
          <a:ln>
            <a:noFill/>
          </a:ln>
        </p:spPr>
      </p:pic>
      <p:sp>
        <p:nvSpPr>
          <p:cNvPr id="264" name="Shape 264"/>
          <p:cNvSpPr txBox="1"/>
          <p:nvPr/>
        </p:nvSpPr>
        <p:spPr>
          <a:xfrm>
            <a:off x="2870200" y="2730500"/>
            <a:ext cx="9931400" cy="1587499"/>
          </a:xfrm>
          <a:prstGeom prst="rect">
            <a:avLst/>
          </a:prstGeom>
          <a:blipFill rotWithShape="1">
            <a:blip r:embed="rId4">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lang="en-US" sz="4800">
                <a:solidFill>
                  <a:schemeClr val="lt1"/>
                </a:solidFill>
                <a:latin typeface="Ovo"/>
                <a:ea typeface="Ovo"/>
                <a:cs typeface="Ovo"/>
                <a:sym typeface="Ovo"/>
              </a:rPr>
              <a:t>计算机</a:t>
            </a:r>
          </a:p>
          <a:p>
            <a:pPr indent="0" lvl="0" marL="0" marR="0" rtl="0" algn="ctr">
              <a:lnSpc>
                <a:spcPct val="100000"/>
              </a:lnSpc>
              <a:spcBef>
                <a:spcPts val="0"/>
              </a:spcBef>
              <a:spcAft>
                <a:spcPts val="0"/>
              </a:spcAft>
              <a:buClr>
                <a:schemeClr val="lt1"/>
              </a:buClr>
              <a:buSzPct val="25000"/>
              <a:buFont typeface="Ovo"/>
              <a:buNone/>
            </a:pPr>
            <a:r>
              <a:rPr lang="en-US" sz="4800">
                <a:solidFill>
                  <a:schemeClr val="lt1"/>
                </a:solidFill>
                <a:latin typeface="Ovo"/>
                <a:ea typeface="Ovo"/>
                <a:cs typeface="Ovo"/>
                <a:sym typeface="Ovo"/>
              </a:rPr>
              <a:t>硬件</a:t>
            </a:r>
            <a:r>
              <a:rPr b="0" i="0" lang="en-US" sz="4800" u="none" cap="none" strike="noStrike">
                <a:solidFill>
                  <a:schemeClr val="lt1"/>
                </a:solidFill>
                <a:latin typeface="Ovo"/>
                <a:ea typeface="Ovo"/>
                <a:cs typeface="Ovo"/>
                <a:sym typeface="Ovo"/>
              </a:rPr>
              <a:t> + </a:t>
            </a:r>
            <a:r>
              <a:rPr lang="en-US" sz="4800">
                <a:solidFill>
                  <a:schemeClr val="lt1"/>
                </a:solidFill>
                <a:latin typeface="Ovo"/>
                <a:ea typeface="Ovo"/>
                <a:cs typeface="Ovo"/>
                <a:sym typeface="Ovo"/>
              </a:rPr>
              <a:t>软件</a:t>
            </a:r>
          </a:p>
        </p:txBody>
      </p:sp>
      <p:sp>
        <p:nvSpPr>
          <p:cNvPr id="265" name="Shape 265"/>
          <p:cNvSpPr/>
          <p:nvPr/>
        </p:nvSpPr>
        <p:spPr>
          <a:xfrm>
            <a:off x="10147300" y="5003800"/>
            <a:ext cx="2908299" cy="1371599"/>
          </a:xfrm>
          <a:prstGeom prst="roundRect">
            <a:avLst>
              <a:gd fmla="val 3000" name="adj"/>
            </a:avLst>
          </a:prstGeom>
          <a:blipFill rotWithShape="1">
            <a:blip r:embed="rId5">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lang="en-US" sz="3800">
                <a:solidFill>
                  <a:schemeClr val="lt1"/>
                </a:solidFill>
                <a:latin typeface="Ovo"/>
                <a:ea typeface="Ovo"/>
                <a:cs typeface="Ovo"/>
                <a:sym typeface="Ovo"/>
              </a:rPr>
              <a:t>网络</a:t>
            </a:r>
          </a:p>
        </p:txBody>
      </p:sp>
      <p:sp>
        <p:nvSpPr>
          <p:cNvPr id="266" name="Shape 266"/>
          <p:cNvSpPr txBox="1"/>
          <p:nvPr/>
        </p:nvSpPr>
        <p:spPr>
          <a:xfrm>
            <a:off x="9221786" y="5465762"/>
            <a:ext cx="571500" cy="6350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b="0" i="0" lang="en-US" sz="3800" u="none" cap="none" strike="noStrike">
                <a:solidFill>
                  <a:schemeClr val="lt1"/>
                </a:solidFill>
                <a:latin typeface="Ovo"/>
                <a:ea typeface="Ovo"/>
                <a:cs typeface="Ovo"/>
                <a:sym typeface="Ovo"/>
              </a:rPr>
              <a:t>....</a:t>
            </a:r>
          </a:p>
        </p:txBody>
      </p:sp>
      <p:pic>
        <p:nvPicPr>
          <p:cNvPr id="267" name="Shape 267"/>
          <p:cNvPicPr preferRelativeResize="0"/>
          <p:nvPr/>
        </p:nvPicPr>
        <p:blipFill rotWithShape="1">
          <a:blip r:embed="rId6">
            <a:alphaModFix/>
          </a:blip>
          <a:srcRect b="0" l="0" r="0" t="0"/>
          <a:stretch/>
        </p:blipFill>
        <p:spPr>
          <a:xfrm>
            <a:off x="3390900" y="431800"/>
            <a:ext cx="3632199" cy="1908174"/>
          </a:xfrm>
          <a:prstGeom prst="rect">
            <a:avLst/>
          </a:prstGeom>
          <a:noFill/>
          <a:ln>
            <a:noFill/>
          </a:ln>
        </p:spPr>
      </p:pic>
      <p:pic>
        <p:nvPicPr>
          <p:cNvPr id="268" name="Shape 268"/>
          <p:cNvPicPr preferRelativeResize="0"/>
          <p:nvPr/>
        </p:nvPicPr>
        <p:blipFill rotWithShape="1">
          <a:blip r:embed="rId7">
            <a:alphaModFix/>
          </a:blip>
          <a:srcRect b="0" l="0" r="0" t="0"/>
          <a:stretch/>
        </p:blipFill>
        <p:spPr>
          <a:xfrm>
            <a:off x="10756900" y="241300"/>
            <a:ext cx="1235074" cy="2292349"/>
          </a:xfrm>
          <a:prstGeom prst="rect">
            <a:avLst/>
          </a:prstGeom>
          <a:noFill/>
          <a:ln>
            <a:noFill/>
          </a:ln>
        </p:spPr>
      </p:pic>
      <p:sp>
        <p:nvSpPr>
          <p:cNvPr id="269" name="Shape 269"/>
          <p:cNvSpPr txBox="1"/>
          <p:nvPr/>
        </p:nvSpPr>
        <p:spPr>
          <a:xfrm>
            <a:off x="2098675" y="6607175"/>
            <a:ext cx="11899899" cy="21082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lang="en-US" sz="2800">
                <a:solidFill>
                  <a:schemeClr val="lt1"/>
                </a:solidFill>
                <a:latin typeface="Ovo"/>
                <a:ea typeface="Ovo"/>
                <a:cs typeface="Ovo"/>
                <a:sym typeface="Ovo"/>
              </a:rPr>
              <a:t>根据某软件开发者的观点，尽管是我们创造了软件，不过最终用户（利益干系人/使用者）才是我们的主人 - 我们需要取悦主人 - 当主人们开心了，他们就会付我们薪水。数据，信息，网络是我们要替主人们解决的问题。在这个任务中，硬件和软件才是我们的朋友和同盟。</a:t>
            </a:r>
          </a:p>
        </p:txBody>
      </p:sp>
      <p:sp>
        <p:nvSpPr>
          <p:cNvPr id="270" name="Shape 270"/>
          <p:cNvSpPr/>
          <p:nvPr/>
        </p:nvSpPr>
        <p:spPr>
          <a:xfrm>
            <a:off x="5956300" y="5003800"/>
            <a:ext cx="2908299" cy="1371599"/>
          </a:xfrm>
          <a:prstGeom prst="roundRect">
            <a:avLst>
              <a:gd fmla="val 3000" name="adj"/>
            </a:avLst>
          </a:prstGeom>
          <a:blipFill rotWithShape="1">
            <a:blip r:embed="rId8">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lang="en-US" sz="3800">
                <a:solidFill>
                  <a:schemeClr val="lt1"/>
                </a:solidFill>
                <a:latin typeface="Ovo"/>
                <a:ea typeface="Ovo"/>
                <a:cs typeface="Ovo"/>
                <a:sym typeface="Ovo"/>
              </a:rPr>
              <a:t>信息</a:t>
            </a:r>
          </a:p>
        </p:txBody>
      </p:sp>
      <p:sp>
        <p:nvSpPr>
          <p:cNvPr id="271" name="Shape 271"/>
          <p:cNvSpPr/>
          <p:nvPr/>
        </p:nvSpPr>
        <p:spPr>
          <a:xfrm>
            <a:off x="2654300" y="5003800"/>
            <a:ext cx="2908299" cy="1371599"/>
          </a:xfrm>
          <a:prstGeom prst="roundRect">
            <a:avLst>
              <a:gd fmla="val 3000" name="adj"/>
            </a:avLst>
          </a:prstGeom>
          <a:blipFill rotWithShape="1">
            <a:blip r:embed="rId9">
              <a:alphaModFix/>
            </a:blip>
            <a:stretch>
              <a:fillRect b="0" l="0" r="0" t="0"/>
            </a:stretch>
          </a:blipFill>
          <a:ln cap="rnd" cmpd="sng" w="25400">
            <a:solidFill>
              <a:srgbClr val="000000"/>
            </a:solidFill>
            <a:prstDash val="solid"/>
            <a:miter/>
            <a:headEnd len="med" w="med" type="none"/>
            <a:tailEnd len="med" w="med" type="none"/>
          </a:ln>
        </p:spPr>
        <p:txBody>
          <a:bodyPr anchorCtr="0" anchor="ctr" bIns="38100" lIns="38100" rIns="38100" tIns="38100">
            <a:noAutofit/>
          </a:bodyPr>
          <a:lstStyle/>
          <a:p>
            <a:pPr indent="0" lvl="0" marL="0" marR="0" rtl="0" algn="ctr">
              <a:lnSpc>
                <a:spcPct val="100000"/>
              </a:lnSpc>
              <a:spcBef>
                <a:spcPts val="0"/>
              </a:spcBef>
              <a:spcAft>
                <a:spcPts val="0"/>
              </a:spcAft>
              <a:buClr>
                <a:schemeClr val="lt1"/>
              </a:buClr>
              <a:buSzPct val="25000"/>
              <a:buFont typeface="Ovo"/>
              <a:buNone/>
            </a:pPr>
            <a:r>
              <a:rPr lang="en-US" sz="3800">
                <a:solidFill>
                  <a:schemeClr val="lt1"/>
                </a:solidFill>
                <a:latin typeface="Ovo"/>
                <a:ea typeface="Ovo"/>
                <a:cs typeface="Ovo"/>
                <a:sym typeface="Ovo"/>
              </a:rPr>
              <a:t>数据</a:t>
            </a:r>
          </a:p>
        </p:txBody>
      </p:sp>
      <p:sp>
        <p:nvSpPr>
          <p:cNvPr id="272" name="Shape 272"/>
          <p:cNvSpPr txBox="1"/>
          <p:nvPr/>
        </p:nvSpPr>
        <p:spPr>
          <a:xfrm>
            <a:off x="7516811" y="1136650"/>
            <a:ext cx="1065212" cy="6604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800">
                <a:solidFill>
                  <a:schemeClr val="lt1"/>
                </a:solidFill>
                <a:latin typeface="Cabin"/>
                <a:ea typeface="Cabin"/>
                <a:cs typeface="Cabin"/>
                <a:sym typeface="Cabin"/>
              </a:rPr>
              <a:t>用户</a:t>
            </a:r>
          </a:p>
        </p:txBody>
      </p:sp>
      <p:grpSp>
        <p:nvGrpSpPr>
          <p:cNvPr id="273" name="Shape 273"/>
          <p:cNvGrpSpPr/>
          <p:nvPr/>
        </p:nvGrpSpPr>
        <p:grpSpPr>
          <a:xfrm>
            <a:off x="10113961" y="2147886"/>
            <a:ext cx="5414961" cy="1701799"/>
            <a:chOff x="0" y="0"/>
            <a:chExt cx="5414961" cy="1701799"/>
          </a:xfrm>
        </p:grpSpPr>
        <p:pic>
          <p:nvPicPr>
            <p:cNvPr id="274" name="Shape 274"/>
            <p:cNvPicPr preferRelativeResize="0"/>
            <p:nvPr/>
          </p:nvPicPr>
          <p:blipFill rotWithShape="1">
            <a:blip r:embed="rId10">
              <a:alphaModFix/>
            </a:blip>
            <a:srcRect b="0" l="0" r="0" t="0"/>
            <a:stretch/>
          </p:blipFill>
          <p:spPr>
            <a:xfrm>
              <a:off x="1376362" y="1050925"/>
              <a:ext cx="457200" cy="650874"/>
            </a:xfrm>
            <a:prstGeom prst="rect">
              <a:avLst/>
            </a:prstGeom>
            <a:noFill/>
            <a:ln>
              <a:noFill/>
            </a:ln>
          </p:spPr>
        </p:pic>
        <p:sp>
          <p:nvSpPr>
            <p:cNvPr id="275" name="Shape 275"/>
            <p:cNvSpPr txBox="1"/>
            <p:nvPr/>
          </p:nvSpPr>
          <p:spPr>
            <a:xfrm>
              <a:off x="2840036" y="1031875"/>
              <a:ext cx="2574924" cy="6604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lang="en-US" sz="3800">
                  <a:solidFill>
                    <a:schemeClr val="lt1"/>
                  </a:solidFill>
                  <a:latin typeface="Cabin"/>
                  <a:ea typeface="Cabin"/>
                  <a:cs typeface="Cabin"/>
                  <a:sym typeface="Cabin"/>
                </a:rPr>
                <a:t>程序员</a:t>
              </a:r>
            </a:p>
          </p:txBody>
        </p:sp>
        <p:cxnSp>
          <p:nvCxnSpPr>
            <p:cNvPr id="276" name="Shape 276"/>
            <p:cNvCxnSpPr/>
            <p:nvPr/>
          </p:nvCxnSpPr>
          <p:spPr>
            <a:xfrm rot="10800000">
              <a:off x="0" y="0"/>
              <a:ext cx="1101725" cy="1063624"/>
            </a:xfrm>
            <a:prstGeom prst="straightConnector1">
              <a:avLst/>
            </a:prstGeom>
            <a:noFill/>
            <a:ln cap="rnd" cmpd="sng" w="101600">
              <a:solidFill>
                <a:srgbClr val="FFFF00"/>
              </a:solidFill>
              <a:prstDash val="solid"/>
              <a:miter/>
              <a:headEnd len="med" w="med" type="stealth"/>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1155700" y="241300"/>
            <a:ext cx="13931900"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00FF"/>
              </a:buClr>
              <a:buSzPct val="25000"/>
              <a:buFont typeface="Cabin"/>
              <a:buNone/>
            </a:pPr>
            <a:r>
              <a:rPr lang="en-US" sz="7600">
                <a:solidFill>
                  <a:srgbClr val="FF00FF"/>
                </a:solidFill>
                <a:latin typeface="Cabin"/>
                <a:ea typeface="Cabin"/>
                <a:cs typeface="Cabin"/>
                <a:sym typeface="Cabin"/>
              </a:rPr>
              <a:t>为什么要做程序员</a:t>
            </a:r>
            <a:r>
              <a:rPr b="0" i="0" lang="en-US" sz="7600" u="none" cap="none" strike="noStrike">
                <a:solidFill>
                  <a:srgbClr val="FF00FF"/>
                </a:solidFill>
                <a:latin typeface="Cabin"/>
                <a:ea typeface="Cabin"/>
                <a:cs typeface="Cabin"/>
                <a:sym typeface="Cabin"/>
              </a:rPr>
              <a:t>?</a:t>
            </a:r>
          </a:p>
        </p:txBody>
      </p:sp>
      <p:sp>
        <p:nvSpPr>
          <p:cNvPr id="282" name="Shape 282"/>
          <p:cNvSpPr txBox="1"/>
          <p:nvPr>
            <p:ph idx="1" type="body"/>
          </p:nvPr>
        </p:nvSpPr>
        <p:spPr>
          <a:xfrm>
            <a:off x="1155700" y="2603500"/>
            <a:ext cx="13931900" cy="5702299"/>
          </a:xfrm>
          <a:prstGeom prst="rect">
            <a:avLst/>
          </a:prstGeom>
          <a:noFill/>
          <a:ln>
            <a:noFill/>
          </a:ln>
        </p:spPr>
        <p:txBody>
          <a:bodyPr anchorCtr="0" anchor="ctr" bIns="38100" lIns="38100" rIns="38100" tIns="38100">
            <a:noAutofit/>
          </a:bodyPr>
          <a:lstStyle/>
          <a:p>
            <a:pPr indent="-371094" lvl="0" marL="749300" marR="0" rtl="0" algn="l">
              <a:lnSpc>
                <a:spcPct val="100000"/>
              </a:lnSpc>
              <a:spcBef>
                <a:spcPts val="0"/>
              </a:spcBef>
              <a:spcAft>
                <a:spcPts val="0"/>
              </a:spcAft>
              <a:buClr>
                <a:srgbClr val="00FF00"/>
              </a:buClr>
              <a:buSzPct val="100000"/>
              <a:buFont typeface="Cabin"/>
              <a:buChar char="•"/>
            </a:pPr>
            <a:r>
              <a:rPr lang="en-US" sz="3600">
                <a:solidFill>
                  <a:srgbClr val="00FF00"/>
                </a:solidFill>
                <a:latin typeface="Cabin"/>
                <a:ea typeface="Cabin"/>
                <a:cs typeface="Cabin"/>
                <a:sym typeface="Cabin"/>
              </a:rPr>
              <a:t>为了把任务完成</a:t>
            </a:r>
            <a:r>
              <a:rPr b="0" i="0" lang="en-US" sz="3600" u="none" cap="none" strike="noStrike">
                <a:solidFill>
                  <a:srgbClr val="00FF00"/>
                </a:solidFill>
                <a:latin typeface="Cabin"/>
                <a:ea typeface="Cabin"/>
                <a:cs typeface="Cabin"/>
                <a:sym typeface="Cabin"/>
              </a:rPr>
              <a:t> - </a:t>
            </a:r>
            <a:r>
              <a:rPr lang="en-US" sz="3600">
                <a:solidFill>
                  <a:srgbClr val="00FF00"/>
                </a:solidFill>
                <a:latin typeface="Cabin"/>
                <a:ea typeface="Cabin"/>
                <a:cs typeface="Cabin"/>
                <a:sym typeface="Cabin"/>
              </a:rPr>
              <a:t>我们既是用户又是程序员</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清理调查数据</a:t>
            </a:r>
          </a:p>
          <a:p>
            <a:pPr indent="-371094" lvl="0" marL="749300" marR="0" rtl="0" algn="l">
              <a:lnSpc>
                <a:spcPct val="100000"/>
              </a:lnSpc>
              <a:spcBef>
                <a:spcPts val="3500"/>
              </a:spcBef>
              <a:spcAft>
                <a:spcPts val="0"/>
              </a:spcAft>
              <a:buClr>
                <a:srgbClr val="FF7F00"/>
              </a:buClr>
              <a:buSzPct val="100000"/>
              <a:buFont typeface="Cabin"/>
              <a:buChar char="•"/>
            </a:pPr>
            <a:r>
              <a:rPr lang="en-US" sz="3600">
                <a:solidFill>
                  <a:srgbClr val="FF7F00"/>
                </a:solidFill>
                <a:latin typeface="Cabin"/>
                <a:ea typeface="Cabin"/>
                <a:cs typeface="Cabin"/>
                <a:sym typeface="Cabin"/>
              </a:rPr>
              <a:t>为了创造些什么给他人使用</a:t>
            </a:r>
            <a:r>
              <a:rPr b="0" i="0" lang="en-US" sz="3600" u="none" cap="none" strike="noStrike">
                <a:solidFill>
                  <a:srgbClr val="FF7F00"/>
                </a:solidFill>
                <a:latin typeface="Cabin"/>
                <a:ea typeface="Cabin"/>
                <a:cs typeface="Cabin"/>
                <a:sym typeface="Cabin"/>
              </a:rPr>
              <a:t> - </a:t>
            </a:r>
            <a:r>
              <a:rPr lang="en-US" sz="3600">
                <a:solidFill>
                  <a:srgbClr val="FF7F00"/>
                </a:solidFill>
                <a:latin typeface="Cabin"/>
                <a:ea typeface="Cabin"/>
                <a:cs typeface="Cabin"/>
                <a:sym typeface="Cabin"/>
              </a:rPr>
              <a:t>一项需要编程的工作</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解决酒井（Sakai，产品/公司名）软件的性能问题</a:t>
            </a:r>
          </a:p>
          <a:p>
            <a:pPr indent="-371094" lvl="1" marL="1041400" marR="0" rtl="0" algn="l">
              <a:lnSpc>
                <a:spcPct val="100000"/>
              </a:lnSpc>
              <a:spcBef>
                <a:spcPts val="3500"/>
              </a:spcBef>
              <a:spcAft>
                <a:spcPts val="0"/>
              </a:spcAft>
              <a:buClr>
                <a:schemeClr val="lt1"/>
              </a:buClr>
              <a:buSzPct val="100000"/>
              <a:buFont typeface="Cabin"/>
            </a:pPr>
            <a:r>
              <a:rPr lang="en-US" sz="3600">
                <a:solidFill>
                  <a:schemeClr val="lt1"/>
                </a:solidFill>
                <a:latin typeface="Cabin"/>
                <a:ea typeface="Cabin"/>
                <a:cs typeface="Cabin"/>
                <a:sym typeface="Cabin"/>
              </a:rPr>
              <a:t>为网站添加留言本</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1155700" y="546100"/>
            <a:ext cx="13932000" cy="2298600"/>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FF7F00"/>
              </a:buClr>
              <a:buSzPct val="25000"/>
              <a:buFont typeface="Cabin"/>
              <a:buNone/>
            </a:pPr>
            <a:r>
              <a:rPr lang="en-US" sz="7600">
                <a:solidFill>
                  <a:srgbClr val="FF7F00"/>
                </a:solidFill>
                <a:latin typeface="Cabin"/>
                <a:ea typeface="Cabin"/>
                <a:cs typeface="Cabin"/>
                <a:sym typeface="Cabin"/>
              </a:rPr>
              <a:t>什么是代码</a:t>
            </a:r>
            <a:r>
              <a:rPr b="0" i="0" lang="en-US" sz="7600" u="none" cap="none" strike="noStrike">
                <a:solidFill>
                  <a:srgbClr val="FF7F00"/>
                </a:solidFill>
                <a:latin typeface="Cabin"/>
                <a:ea typeface="Cabin"/>
                <a:cs typeface="Cabin"/>
                <a:sym typeface="Cabin"/>
              </a:rPr>
              <a:t>? </a:t>
            </a:r>
            <a:r>
              <a:rPr lang="en-US" sz="7600">
                <a:solidFill>
                  <a:srgbClr val="FF7F00"/>
                </a:solidFill>
                <a:latin typeface="Cabin"/>
                <a:ea typeface="Cabin"/>
                <a:cs typeface="Cabin"/>
                <a:sym typeface="Cabin"/>
              </a:rPr>
              <a:t>软件</a:t>
            </a:r>
            <a:r>
              <a:rPr b="0" i="0" lang="en-US" sz="7600" u="none" cap="none" strike="noStrike">
                <a:solidFill>
                  <a:srgbClr val="FF7F00"/>
                </a:solidFill>
                <a:latin typeface="Cabin"/>
                <a:ea typeface="Cabin"/>
                <a:cs typeface="Cabin"/>
                <a:sym typeface="Cabin"/>
              </a:rPr>
              <a:t>?  </a:t>
            </a:r>
            <a:br>
              <a:rPr b="0" i="0" lang="en-US" sz="7600" u="none" cap="none" strike="noStrike">
                <a:solidFill>
                  <a:srgbClr val="FF7F00"/>
                </a:solidFill>
                <a:latin typeface="Cabin"/>
                <a:ea typeface="Cabin"/>
                <a:cs typeface="Cabin"/>
                <a:sym typeface="Cabin"/>
              </a:rPr>
            </a:br>
            <a:r>
              <a:rPr lang="en-US" sz="7600">
                <a:solidFill>
                  <a:srgbClr val="FF7F00"/>
                </a:solidFill>
                <a:latin typeface="Cabin"/>
                <a:ea typeface="Cabin"/>
                <a:cs typeface="Cabin"/>
                <a:sym typeface="Cabin"/>
              </a:rPr>
              <a:t>程序</a:t>
            </a:r>
            <a:r>
              <a:rPr b="0" i="0" lang="en-US" sz="7600" u="none" cap="none" strike="noStrike">
                <a:solidFill>
                  <a:srgbClr val="FF7F00"/>
                </a:solidFill>
                <a:latin typeface="Cabin"/>
                <a:ea typeface="Cabin"/>
                <a:cs typeface="Cabin"/>
                <a:sym typeface="Cabin"/>
              </a:rPr>
              <a:t>?</a:t>
            </a:r>
          </a:p>
        </p:txBody>
      </p:sp>
      <p:sp>
        <p:nvSpPr>
          <p:cNvPr id="288" name="Shape 288"/>
          <p:cNvSpPr txBox="1"/>
          <p:nvPr>
            <p:ph idx="1" type="body"/>
          </p:nvPr>
        </p:nvSpPr>
        <p:spPr>
          <a:xfrm>
            <a:off x="1155700" y="2984500"/>
            <a:ext cx="13932000" cy="5702399"/>
          </a:xfrm>
          <a:prstGeom prst="rect">
            <a:avLst/>
          </a:prstGeom>
          <a:noFill/>
          <a:ln>
            <a:noFill/>
          </a:ln>
        </p:spPr>
        <p:txBody>
          <a:bodyPr anchorCtr="0" anchor="ctr" bIns="38100" lIns="38100" rIns="38100" tIns="38100">
            <a:noAutofit/>
          </a:bodyPr>
          <a:lstStyle/>
          <a:p>
            <a:pPr indent="-345694" lvl="0" marL="749300" marR="0" rtl="0" algn="l">
              <a:lnSpc>
                <a:spcPct val="100000"/>
              </a:lnSpc>
              <a:spcBef>
                <a:spcPts val="0"/>
              </a:spcBef>
              <a:spcAft>
                <a:spcPts val="0"/>
              </a:spcAft>
              <a:buClr>
                <a:schemeClr val="lt1"/>
              </a:buClr>
              <a:buSzPct val="100000"/>
              <a:buFont typeface="Cabin"/>
              <a:buChar char="•"/>
            </a:pPr>
            <a:r>
              <a:rPr lang="en-US" sz="3200">
                <a:solidFill>
                  <a:schemeClr val="lt1"/>
                </a:solidFill>
                <a:latin typeface="Cabin"/>
                <a:ea typeface="Cabin"/>
                <a:cs typeface="Cabin"/>
                <a:sym typeface="Cabin"/>
              </a:rPr>
              <a:t>一组预先被存储的指令</a:t>
            </a:r>
          </a:p>
          <a:p>
            <a:pPr indent="-345694" lvl="1" marL="1041400" marR="0" rtl="0" algn="l">
              <a:lnSpc>
                <a:spcPct val="100000"/>
              </a:lnSpc>
              <a:spcBef>
                <a:spcPts val="3500"/>
              </a:spcBef>
              <a:spcAft>
                <a:spcPts val="0"/>
              </a:spcAft>
              <a:buClr>
                <a:schemeClr val="lt1"/>
              </a:buClr>
              <a:buSzPct val="100000"/>
              <a:buFont typeface="Cabin"/>
            </a:pPr>
            <a:r>
              <a:rPr lang="en-US" sz="3200">
                <a:solidFill>
                  <a:schemeClr val="lt1"/>
                </a:solidFill>
                <a:latin typeface="Cabin"/>
                <a:ea typeface="Cabin"/>
                <a:cs typeface="Cabin"/>
                <a:sym typeface="Cabin"/>
              </a:rPr>
              <a:t>是我们的一小部分智慧，装在计算机中</a:t>
            </a:r>
          </a:p>
          <a:p>
            <a:pPr indent="-345694" lvl="1" marL="1041400" marR="0" rtl="0" algn="l">
              <a:lnSpc>
                <a:spcPct val="100000"/>
              </a:lnSpc>
              <a:spcBef>
                <a:spcPts val="3500"/>
              </a:spcBef>
              <a:spcAft>
                <a:spcPts val="0"/>
              </a:spcAft>
              <a:buClr>
                <a:schemeClr val="lt1"/>
              </a:buClr>
              <a:buSzPct val="100000"/>
              <a:buFont typeface="Cabin"/>
            </a:pPr>
            <a:r>
              <a:rPr lang="en-US" sz="3200">
                <a:solidFill>
                  <a:schemeClr val="lt1"/>
                </a:solidFill>
                <a:latin typeface="Cabin"/>
                <a:ea typeface="Cabin"/>
                <a:cs typeface="Cabin"/>
                <a:sym typeface="Cabin"/>
              </a:rPr>
              <a:t>是我们的一小部分智慧，可以交付给其他人 - 我们解决了某些问题，然后用代码的形式记录下来并交付出去，让他人可以节省重复解决的时间和精力。</a:t>
            </a:r>
          </a:p>
          <a:p>
            <a:pPr indent="-345694" lvl="0" marL="749300" marR="0" rtl="0" algn="l">
              <a:lnSpc>
                <a:spcPct val="100000"/>
              </a:lnSpc>
              <a:spcBef>
                <a:spcPts val="3500"/>
              </a:spcBef>
              <a:spcAft>
                <a:spcPts val="0"/>
              </a:spcAft>
              <a:buClr>
                <a:schemeClr val="lt1"/>
              </a:buClr>
              <a:buSzPct val="100000"/>
              <a:buFont typeface="Cabin"/>
              <a:buChar char="•"/>
            </a:pPr>
            <a:r>
              <a:rPr lang="en-US" sz="3200">
                <a:solidFill>
                  <a:schemeClr val="lt1"/>
                </a:solidFill>
                <a:latin typeface="Cabin"/>
                <a:ea typeface="Cabin"/>
                <a:cs typeface="Cabin"/>
                <a:sym typeface="Cabin"/>
              </a:rPr>
              <a:t>是创新的艺术 - 尤其是当我们在用户体验上干了件漂亮活</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人肉程序</a:t>
            </a:r>
            <a:r>
              <a:rPr b="0" i="0" lang="en-US" sz="7600" u="none" cap="none" strike="noStrike">
                <a:solidFill>
                  <a:srgbClr val="00FF00"/>
                </a:solidFill>
                <a:latin typeface="Cabin"/>
                <a:ea typeface="Cabin"/>
                <a:cs typeface="Cabin"/>
                <a:sym typeface="Cabin"/>
              </a:rPr>
              <a:t>...</a:t>
            </a:r>
          </a:p>
        </p:txBody>
      </p:sp>
      <p:sp>
        <p:nvSpPr>
          <p:cNvPr id="294" name="Shape 294"/>
          <p:cNvSpPr txBox="1"/>
          <p:nvPr/>
        </p:nvSpPr>
        <p:spPr>
          <a:xfrm>
            <a:off x="5965149" y="7600950"/>
            <a:ext cx="9841499"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http://www.youtube.com/watch?v=vlzwuFkn88U</a:t>
            </a:r>
          </a:p>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http://www.youtube.com/watch?v=sN62PAKoBfE</a:t>
            </a:r>
          </a:p>
        </p:txBody>
      </p:sp>
      <p:pic>
        <p:nvPicPr>
          <p:cNvPr id="295" name="Shape 295"/>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7353300" y="241300"/>
            <a:ext cx="7734299" cy="2298699"/>
          </a:xfrm>
          <a:prstGeom prst="rect">
            <a:avLst/>
          </a:prstGeom>
          <a:noFill/>
          <a:ln>
            <a:noFill/>
          </a:ln>
        </p:spPr>
        <p:txBody>
          <a:bodyPr anchorCtr="0" anchor="ctr" bIns="38100" lIns="38100" rIns="38100" tIns="38100">
            <a:noAutofit/>
          </a:bodyPr>
          <a:lstStyle/>
          <a:p>
            <a:pPr indent="0" lvl="0" marL="0" marR="0" rtl="0" algn="ctr">
              <a:lnSpc>
                <a:spcPct val="100000"/>
              </a:lnSpc>
              <a:spcBef>
                <a:spcPts val="0"/>
              </a:spcBef>
              <a:spcAft>
                <a:spcPts val="0"/>
              </a:spcAft>
              <a:buClr>
                <a:srgbClr val="00FF00"/>
              </a:buClr>
              <a:buSzPct val="25000"/>
              <a:buFont typeface="Cabin"/>
              <a:buNone/>
            </a:pPr>
            <a:r>
              <a:rPr lang="en-US" sz="7600">
                <a:solidFill>
                  <a:srgbClr val="00FF00"/>
                </a:solidFill>
                <a:latin typeface="Cabin"/>
                <a:ea typeface="Cabin"/>
                <a:cs typeface="Cabin"/>
                <a:sym typeface="Cabin"/>
              </a:rPr>
              <a:t>人肉程序</a:t>
            </a:r>
            <a:r>
              <a:rPr b="0" i="0" lang="en-US" sz="7600" u="none" cap="none" strike="noStrike">
                <a:solidFill>
                  <a:srgbClr val="00FF00"/>
                </a:solidFill>
                <a:latin typeface="Cabin"/>
                <a:ea typeface="Cabin"/>
                <a:cs typeface="Cabin"/>
                <a:sym typeface="Cabin"/>
              </a:rPr>
              <a:t>...</a:t>
            </a:r>
          </a:p>
        </p:txBody>
      </p:sp>
      <p:sp>
        <p:nvSpPr>
          <p:cNvPr id="301" name="Shape 301"/>
          <p:cNvSpPr txBox="1"/>
          <p:nvPr/>
        </p:nvSpPr>
        <p:spPr>
          <a:xfrm>
            <a:off x="1125537" y="355600"/>
            <a:ext cx="5873700" cy="84326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Cabin"/>
              <a:buNone/>
            </a:pPr>
            <a:r>
              <a:rPr lang="en-US" sz="3200">
                <a:solidFill>
                  <a:schemeClr val="lt1"/>
                </a:solidFill>
                <a:latin typeface="Cabin"/>
                <a:ea typeface="Cabin"/>
                <a:cs typeface="Cabin"/>
                <a:sym typeface="Cabin"/>
              </a:rPr>
              <a:t>音乐响起（前面有坑！）</a:t>
            </a:r>
            <a:r>
              <a:rPr b="0" i="0" lang="en-US" sz="3200" u="none" cap="none" strike="noStrike">
                <a:solidFill>
                  <a:schemeClr val="lt1"/>
                </a:solidFill>
                <a:latin typeface="Cabin"/>
                <a:ea typeface="Cabin"/>
                <a:cs typeface="Cabin"/>
                <a:sym typeface="Cabin"/>
              </a:rPr>
              <a: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out and up</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Left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Flip Right hand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shoulder</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ham to back of head</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to right 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to left hit</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Left hand on left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Right hand on right bottom</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Wiggle</a:t>
            </a:r>
          </a:p>
          <a:p>
            <a:pPr indent="0" lvl="2" marL="685800" marR="0" rtl="0" algn="l">
              <a:lnSpc>
                <a:spcPct val="100000"/>
              </a:lnSpc>
              <a:spcBef>
                <a:spcPts val="0"/>
              </a:spcBef>
              <a:spcAft>
                <a:spcPts val="0"/>
              </a:spcAft>
              <a:buClr>
                <a:schemeClr val="lt1"/>
              </a:buClr>
              <a:buSzPct val="25000"/>
              <a:buFont typeface="Cabin"/>
              <a:buNone/>
            </a:pPr>
            <a:r>
              <a:rPr b="0" i="0" lang="en-US" sz="3200" u="none" cap="none" strike="noStrike">
                <a:solidFill>
                  <a:schemeClr val="lt1"/>
                </a:solidFill>
                <a:latin typeface="Cabin"/>
                <a:ea typeface="Cabin"/>
                <a:cs typeface="Cabin"/>
                <a:sym typeface="Cabin"/>
              </a:rPr>
              <a:t>Jump</a:t>
            </a:r>
          </a:p>
        </p:txBody>
      </p:sp>
      <p:pic>
        <p:nvPicPr>
          <p:cNvPr id="302" name="Shape 302"/>
          <p:cNvPicPr preferRelativeResize="0"/>
          <p:nvPr/>
        </p:nvPicPr>
        <p:blipFill rotWithShape="1">
          <a:blip r:embed="rId3">
            <a:alphaModFix/>
          </a:blip>
          <a:srcRect b="0" l="0" r="0" t="0"/>
          <a:stretch/>
        </p:blipFill>
        <p:spPr>
          <a:xfrm>
            <a:off x="8267700" y="2781300"/>
            <a:ext cx="5905500" cy="4279900"/>
          </a:xfrm>
          <a:prstGeom prst="rect">
            <a:avLst/>
          </a:prstGeom>
          <a:noFill/>
          <a:ln>
            <a:noFill/>
          </a:ln>
        </p:spPr>
      </p:pic>
      <p:sp>
        <p:nvSpPr>
          <p:cNvPr id="303" name="Shape 303"/>
          <p:cNvSpPr txBox="1"/>
          <p:nvPr/>
        </p:nvSpPr>
        <p:spPr>
          <a:xfrm>
            <a:off x="5965149" y="7600950"/>
            <a:ext cx="9841499" cy="114300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http://www.youtube.com/watch?v=vlzwuFkn88U</a:t>
            </a:r>
          </a:p>
          <a:p>
            <a:pPr indent="0" lvl="0" marL="0" marR="0" rtl="0" algn="ctr">
              <a:lnSpc>
                <a:spcPct val="100000"/>
              </a:lnSpc>
              <a:spcBef>
                <a:spcPts val="0"/>
              </a:spcBef>
              <a:spcAft>
                <a:spcPts val="0"/>
              </a:spcAft>
              <a:buClr>
                <a:srgbClr val="FFFF00"/>
              </a:buClr>
              <a:buSzPct val="25000"/>
              <a:buFont typeface="Cabin"/>
              <a:buNone/>
            </a:pPr>
            <a:r>
              <a:rPr b="0" i="0" lang="en-US" sz="3600" u="none" cap="none" strike="noStrike">
                <a:solidFill>
                  <a:srgbClr val="FFFF00"/>
                </a:solidFill>
                <a:latin typeface="Cabin"/>
                <a:ea typeface="Cabin"/>
                <a:cs typeface="Cabin"/>
                <a:sym typeface="Cabin"/>
              </a:rPr>
              <a:t>http://www.youtube.com/watch?v=sN62PAKoBfE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s copy">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000000"/>
      </a:accent1>
      <a:accent2>
        <a:srgbClr val="333399"/>
      </a:accent2>
      <a:accent3>
        <a:srgbClr val="AAAAAA"/>
      </a:accent3>
      <a:accent4>
        <a:srgbClr val="DADADA"/>
      </a:accent4>
      <a:accent5>
        <a:srgbClr val="AAAA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